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36576000" cx="27432000"/>
  <p:notesSz cx="7019925" cy="93059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520">
          <p15:clr>
            <a:srgbClr val="A4A3A4"/>
          </p15:clr>
        </p15:guide>
        <p15:guide id="2" pos="8640">
          <p15:clr>
            <a:srgbClr val="A4A3A4"/>
          </p15:clr>
        </p15:guide>
      </p15:sldGuideLst>
    </p:ext>
    <p:ext uri="http://customooxmlschemas.google.com/">
      <go:slidesCustomData xmlns:go="http://customooxmlschemas.google.com/" r:id="rId7" roundtripDataSignature="AMtx7mi7B6wxbp9DXOgV1ZN5Qzi27SOT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0" orient="horz"/>
        <p:guide pos="86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1968" cy="465296"/>
          </a:xfrm>
          <a:prstGeom prst="rect">
            <a:avLst/>
          </a:prstGeom>
          <a:noFill/>
          <a:ln>
            <a:noFill/>
          </a:ln>
        </p:spPr>
        <p:txBody>
          <a:bodyPr anchorCtr="0" anchor="t" bIns="46625" lIns="93275" spcFirstLastPara="1" rIns="93275" wrap="square" tIns="466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6333" y="0"/>
            <a:ext cx="3041968" cy="465296"/>
          </a:xfrm>
          <a:prstGeom prst="rect">
            <a:avLst/>
          </a:prstGeom>
          <a:noFill/>
          <a:ln>
            <a:noFill/>
          </a:ln>
        </p:spPr>
        <p:txBody>
          <a:bodyPr anchorCtr="0" anchor="t" bIns="46625" lIns="93275" spcFirstLastPara="1" rIns="93275" wrap="square" tIns="466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01863" y="698500"/>
            <a:ext cx="2616200"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9014"/>
            <a:ext cx="3041968" cy="465296"/>
          </a:xfrm>
          <a:prstGeom prst="rect">
            <a:avLst/>
          </a:prstGeom>
          <a:noFill/>
          <a:ln>
            <a:noFill/>
          </a:ln>
        </p:spPr>
        <p:txBody>
          <a:bodyPr anchorCtr="0" anchor="b" bIns="46625" lIns="93275" spcFirstLastPara="1" rIns="93275" wrap="square" tIns="466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6333" y="8839014"/>
            <a:ext cx="3041968" cy="465296"/>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201863" y="698500"/>
            <a:ext cx="2616200"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976333" y="8839014"/>
            <a:ext cx="3041968" cy="465296"/>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2057400" y="11362270"/>
            <a:ext cx="23317200" cy="7840133"/>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4114800" y="20726400"/>
            <a:ext cx="19202401" cy="9347200"/>
          </a:xfrm>
          <a:prstGeom prst="rect">
            <a:avLst/>
          </a:prstGeom>
          <a:noFill/>
          <a:ln>
            <a:noFill/>
          </a:ln>
        </p:spPr>
        <p:txBody>
          <a:bodyPr anchorCtr="0" anchor="t" bIns="182875" lIns="365750" spcFirstLastPara="1" rIns="365750" wrap="square" tIns="182875">
            <a:normAutofit/>
          </a:bodyPr>
          <a:lstStyle>
            <a:lvl1pPr lvl="0" algn="ctr">
              <a:lnSpc>
                <a:spcPct val="100000"/>
              </a:lnSpc>
              <a:spcBef>
                <a:spcPts val="2560"/>
              </a:spcBef>
              <a:spcAft>
                <a:spcPts val="0"/>
              </a:spcAft>
              <a:buClr>
                <a:srgbClr val="888888"/>
              </a:buClr>
              <a:buSzPts val="12800"/>
              <a:buNone/>
              <a:defRPr>
                <a:solidFill>
                  <a:srgbClr val="888888"/>
                </a:solidFill>
              </a:defRPr>
            </a:lvl1pPr>
            <a:lvl2pPr lvl="1" algn="ctr">
              <a:lnSpc>
                <a:spcPct val="100000"/>
              </a:lnSpc>
              <a:spcBef>
                <a:spcPts val="2240"/>
              </a:spcBef>
              <a:spcAft>
                <a:spcPts val="0"/>
              </a:spcAft>
              <a:buClr>
                <a:srgbClr val="888888"/>
              </a:buClr>
              <a:buSzPts val="11200"/>
              <a:buNone/>
              <a:defRPr>
                <a:solidFill>
                  <a:srgbClr val="888888"/>
                </a:solidFill>
              </a:defRPr>
            </a:lvl2pPr>
            <a:lvl3pPr lvl="2" algn="ctr">
              <a:lnSpc>
                <a:spcPct val="100000"/>
              </a:lnSpc>
              <a:spcBef>
                <a:spcPts val="1920"/>
              </a:spcBef>
              <a:spcAft>
                <a:spcPts val="0"/>
              </a:spcAft>
              <a:buClr>
                <a:srgbClr val="888888"/>
              </a:buClr>
              <a:buSzPts val="9600"/>
              <a:buNone/>
              <a:defRPr>
                <a:solidFill>
                  <a:srgbClr val="888888"/>
                </a:solidFill>
              </a:defRPr>
            </a:lvl3pPr>
            <a:lvl4pPr lvl="3" algn="ctr">
              <a:lnSpc>
                <a:spcPct val="100000"/>
              </a:lnSpc>
              <a:spcBef>
                <a:spcPts val="1600"/>
              </a:spcBef>
              <a:spcAft>
                <a:spcPts val="0"/>
              </a:spcAft>
              <a:buClr>
                <a:srgbClr val="888888"/>
              </a:buClr>
              <a:buSzPts val="8000"/>
              <a:buNone/>
              <a:defRPr>
                <a:solidFill>
                  <a:srgbClr val="888888"/>
                </a:solidFill>
              </a:defRPr>
            </a:lvl4pPr>
            <a:lvl5pPr lvl="4" algn="ctr">
              <a:lnSpc>
                <a:spcPct val="100000"/>
              </a:lnSpc>
              <a:spcBef>
                <a:spcPts val="1600"/>
              </a:spcBef>
              <a:spcAft>
                <a:spcPts val="0"/>
              </a:spcAft>
              <a:buClr>
                <a:srgbClr val="888888"/>
              </a:buClr>
              <a:buSzPts val="8000"/>
              <a:buNone/>
              <a:defRPr>
                <a:solidFill>
                  <a:srgbClr val="888888"/>
                </a:solidFill>
              </a:defRPr>
            </a:lvl5pPr>
            <a:lvl6pPr lvl="5" algn="ctr">
              <a:lnSpc>
                <a:spcPct val="100000"/>
              </a:lnSpc>
              <a:spcBef>
                <a:spcPts val="1600"/>
              </a:spcBef>
              <a:spcAft>
                <a:spcPts val="0"/>
              </a:spcAft>
              <a:buClr>
                <a:srgbClr val="888888"/>
              </a:buClr>
              <a:buSzPts val="8000"/>
              <a:buNone/>
              <a:defRPr>
                <a:solidFill>
                  <a:srgbClr val="888888"/>
                </a:solidFill>
              </a:defRPr>
            </a:lvl6pPr>
            <a:lvl7pPr lvl="6" algn="ctr">
              <a:lnSpc>
                <a:spcPct val="100000"/>
              </a:lnSpc>
              <a:spcBef>
                <a:spcPts val="1600"/>
              </a:spcBef>
              <a:spcAft>
                <a:spcPts val="0"/>
              </a:spcAft>
              <a:buClr>
                <a:srgbClr val="888888"/>
              </a:buClr>
              <a:buSzPts val="8000"/>
              <a:buNone/>
              <a:defRPr>
                <a:solidFill>
                  <a:srgbClr val="888888"/>
                </a:solidFill>
              </a:defRPr>
            </a:lvl7pPr>
            <a:lvl8pPr lvl="7" algn="ctr">
              <a:lnSpc>
                <a:spcPct val="100000"/>
              </a:lnSpc>
              <a:spcBef>
                <a:spcPts val="1600"/>
              </a:spcBef>
              <a:spcAft>
                <a:spcPts val="0"/>
              </a:spcAft>
              <a:buClr>
                <a:srgbClr val="888888"/>
              </a:buClr>
              <a:buSzPts val="8000"/>
              <a:buNone/>
              <a:defRPr>
                <a:solidFill>
                  <a:srgbClr val="888888"/>
                </a:solidFill>
              </a:defRPr>
            </a:lvl8pPr>
            <a:lvl9pPr lvl="8" algn="ctr">
              <a:lnSpc>
                <a:spcPct val="100000"/>
              </a:lnSpc>
              <a:spcBef>
                <a:spcPts val="1600"/>
              </a:spcBef>
              <a:spcAft>
                <a:spcPts val="0"/>
              </a:spcAft>
              <a:buClr>
                <a:srgbClr val="888888"/>
              </a:buClr>
              <a:buSzPts val="8000"/>
              <a:buNone/>
              <a:defRPr>
                <a:solidFill>
                  <a:srgbClr val="888888"/>
                </a:solidFill>
              </a:defRPr>
            </a:lvl9pPr>
          </a:lstStyle>
          <a:p/>
        </p:txBody>
      </p:sp>
      <p:sp>
        <p:nvSpPr>
          <p:cNvPr id="18" name="Google Shape;18;p3"/>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2"/>
          <p:cNvSpPr txBox="1"/>
          <p:nvPr>
            <p:ph idx="1" type="body"/>
          </p:nvPr>
        </p:nvSpPr>
        <p:spPr>
          <a:xfrm rot="5400000">
            <a:off x="1646766" y="8259237"/>
            <a:ext cx="24138468" cy="24688800"/>
          </a:xfrm>
          <a:prstGeom prst="rect">
            <a:avLst/>
          </a:prstGeom>
          <a:noFill/>
          <a:ln>
            <a:noFill/>
          </a:ln>
        </p:spPr>
        <p:txBody>
          <a:bodyPr anchorCtr="0" anchor="t" bIns="182875" lIns="365750" spcFirstLastPara="1" rIns="365750" wrap="square" tIns="182875">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7370234" y="13982705"/>
            <a:ext cx="31208133" cy="61722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3"/>
          <p:cNvSpPr txBox="1"/>
          <p:nvPr>
            <p:ph idx="1" type="body"/>
          </p:nvPr>
        </p:nvSpPr>
        <p:spPr>
          <a:xfrm rot="5400000">
            <a:off x="-5202767" y="8039105"/>
            <a:ext cx="31208133" cy="18059401"/>
          </a:xfrm>
          <a:prstGeom prst="rect">
            <a:avLst/>
          </a:prstGeom>
          <a:noFill/>
          <a:ln>
            <a:noFill/>
          </a:ln>
        </p:spPr>
        <p:txBody>
          <a:bodyPr anchorCtr="0" anchor="t" bIns="182875" lIns="365750" spcFirstLastPara="1" rIns="365750" wrap="square" tIns="182875">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3"/>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1371600" y="8534403"/>
            <a:ext cx="24688800" cy="24138468"/>
          </a:xfrm>
          <a:prstGeom prst="rect">
            <a:avLst/>
          </a:prstGeom>
          <a:noFill/>
          <a:ln>
            <a:noFill/>
          </a:ln>
        </p:spPr>
        <p:txBody>
          <a:bodyPr anchorCtr="0" anchor="t" bIns="182875" lIns="365750" spcFirstLastPara="1" rIns="365750" wrap="square" tIns="182875">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2166939" y="23503469"/>
            <a:ext cx="23317200" cy="7264400"/>
          </a:xfrm>
          <a:prstGeom prst="rect">
            <a:avLst/>
          </a:prstGeom>
          <a:noFill/>
          <a:ln>
            <a:noFill/>
          </a:ln>
        </p:spPr>
        <p:txBody>
          <a:bodyPr anchorCtr="0" anchor="t" bIns="182875" lIns="365750" spcFirstLastPara="1" rIns="365750" wrap="square" tIns="182875">
            <a:normAutofit/>
          </a:bodyPr>
          <a:lstStyle>
            <a:lvl1pPr lvl="0" algn="l">
              <a:lnSpc>
                <a:spcPct val="100000"/>
              </a:lnSpc>
              <a:spcBef>
                <a:spcPts val="0"/>
              </a:spcBef>
              <a:spcAft>
                <a:spcPts val="0"/>
              </a:spcAft>
              <a:buClr>
                <a:schemeClr val="dk1"/>
              </a:buClr>
              <a:buSzPts val="16000"/>
              <a:buFont typeface="Calibri"/>
              <a:buNone/>
              <a:defRPr b="1" sz="16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2166939" y="15502472"/>
            <a:ext cx="23317200" cy="8000997"/>
          </a:xfrm>
          <a:prstGeom prst="rect">
            <a:avLst/>
          </a:prstGeom>
          <a:noFill/>
          <a:ln>
            <a:noFill/>
          </a:ln>
        </p:spPr>
        <p:txBody>
          <a:bodyPr anchorCtr="0" anchor="b" bIns="182875" lIns="365750" spcFirstLastPara="1" rIns="365750" wrap="square" tIns="182875">
            <a:normAutofit/>
          </a:bodyPr>
          <a:lstStyle>
            <a:lvl1pPr indent="-228600" lvl="0" marL="457200" algn="l">
              <a:lnSpc>
                <a:spcPct val="100000"/>
              </a:lnSpc>
              <a:spcBef>
                <a:spcPts val="1600"/>
              </a:spcBef>
              <a:spcAft>
                <a:spcPts val="0"/>
              </a:spcAft>
              <a:buClr>
                <a:srgbClr val="888888"/>
              </a:buClr>
              <a:buSzPts val="8000"/>
              <a:buNone/>
              <a:defRPr sz="8000">
                <a:solidFill>
                  <a:srgbClr val="888888"/>
                </a:solidFill>
              </a:defRPr>
            </a:lvl1pPr>
            <a:lvl2pPr indent="-228600" lvl="1" marL="914400" algn="l">
              <a:lnSpc>
                <a:spcPct val="100000"/>
              </a:lnSpc>
              <a:spcBef>
                <a:spcPts val="1440"/>
              </a:spcBef>
              <a:spcAft>
                <a:spcPts val="0"/>
              </a:spcAft>
              <a:buClr>
                <a:srgbClr val="888888"/>
              </a:buClr>
              <a:buSzPts val="7200"/>
              <a:buNone/>
              <a:defRPr sz="7200">
                <a:solidFill>
                  <a:srgbClr val="888888"/>
                </a:solidFill>
              </a:defRPr>
            </a:lvl2pPr>
            <a:lvl3pPr indent="-228600" lvl="2" marL="1371600" algn="l">
              <a:lnSpc>
                <a:spcPct val="100000"/>
              </a:lnSpc>
              <a:spcBef>
                <a:spcPts val="1280"/>
              </a:spcBef>
              <a:spcAft>
                <a:spcPts val="0"/>
              </a:spcAft>
              <a:buClr>
                <a:srgbClr val="888888"/>
              </a:buClr>
              <a:buSzPts val="6400"/>
              <a:buNone/>
              <a:defRPr sz="6400">
                <a:solidFill>
                  <a:srgbClr val="888888"/>
                </a:solidFill>
              </a:defRPr>
            </a:lvl3pPr>
            <a:lvl4pPr indent="-228600" lvl="3" marL="1828800" algn="l">
              <a:lnSpc>
                <a:spcPct val="100000"/>
              </a:lnSpc>
              <a:spcBef>
                <a:spcPts val="1120"/>
              </a:spcBef>
              <a:spcAft>
                <a:spcPts val="0"/>
              </a:spcAft>
              <a:buClr>
                <a:srgbClr val="888888"/>
              </a:buClr>
              <a:buSzPts val="5600"/>
              <a:buNone/>
              <a:defRPr sz="5600">
                <a:solidFill>
                  <a:srgbClr val="888888"/>
                </a:solidFill>
              </a:defRPr>
            </a:lvl4pPr>
            <a:lvl5pPr indent="-228600" lvl="4" marL="2286000" algn="l">
              <a:lnSpc>
                <a:spcPct val="100000"/>
              </a:lnSpc>
              <a:spcBef>
                <a:spcPts val="1120"/>
              </a:spcBef>
              <a:spcAft>
                <a:spcPts val="0"/>
              </a:spcAft>
              <a:buClr>
                <a:srgbClr val="888888"/>
              </a:buClr>
              <a:buSzPts val="5600"/>
              <a:buNone/>
              <a:defRPr sz="5600">
                <a:solidFill>
                  <a:srgbClr val="888888"/>
                </a:solidFill>
              </a:defRPr>
            </a:lvl5pPr>
            <a:lvl6pPr indent="-228600" lvl="5" marL="2743200" algn="l">
              <a:lnSpc>
                <a:spcPct val="100000"/>
              </a:lnSpc>
              <a:spcBef>
                <a:spcPts val="1120"/>
              </a:spcBef>
              <a:spcAft>
                <a:spcPts val="0"/>
              </a:spcAft>
              <a:buClr>
                <a:srgbClr val="888888"/>
              </a:buClr>
              <a:buSzPts val="5600"/>
              <a:buNone/>
              <a:defRPr sz="5600">
                <a:solidFill>
                  <a:srgbClr val="888888"/>
                </a:solidFill>
              </a:defRPr>
            </a:lvl6pPr>
            <a:lvl7pPr indent="-228600" lvl="6" marL="3200400" algn="l">
              <a:lnSpc>
                <a:spcPct val="100000"/>
              </a:lnSpc>
              <a:spcBef>
                <a:spcPts val="1120"/>
              </a:spcBef>
              <a:spcAft>
                <a:spcPts val="0"/>
              </a:spcAft>
              <a:buClr>
                <a:srgbClr val="888888"/>
              </a:buClr>
              <a:buSzPts val="5600"/>
              <a:buNone/>
              <a:defRPr sz="5600">
                <a:solidFill>
                  <a:srgbClr val="888888"/>
                </a:solidFill>
              </a:defRPr>
            </a:lvl7pPr>
            <a:lvl8pPr indent="-228600" lvl="7" marL="3657600" algn="l">
              <a:lnSpc>
                <a:spcPct val="100000"/>
              </a:lnSpc>
              <a:spcBef>
                <a:spcPts val="1120"/>
              </a:spcBef>
              <a:spcAft>
                <a:spcPts val="0"/>
              </a:spcAft>
              <a:buClr>
                <a:srgbClr val="888888"/>
              </a:buClr>
              <a:buSzPts val="5600"/>
              <a:buNone/>
              <a:defRPr sz="5600">
                <a:solidFill>
                  <a:srgbClr val="888888"/>
                </a:solidFill>
              </a:defRPr>
            </a:lvl8pPr>
            <a:lvl9pPr indent="-228600" lvl="8" marL="4114800" algn="l">
              <a:lnSpc>
                <a:spcPct val="100000"/>
              </a:lnSpc>
              <a:spcBef>
                <a:spcPts val="1120"/>
              </a:spcBef>
              <a:spcAft>
                <a:spcPts val="0"/>
              </a:spcAft>
              <a:buClr>
                <a:srgbClr val="888888"/>
              </a:buClr>
              <a:buSzPts val="5600"/>
              <a:buNone/>
              <a:defRPr sz="5600">
                <a:solidFill>
                  <a:srgbClr val="888888"/>
                </a:solidFill>
              </a:defRPr>
            </a:lvl9pPr>
          </a:lstStyle>
          <a:p/>
        </p:txBody>
      </p:sp>
      <p:sp>
        <p:nvSpPr>
          <p:cNvPr id="30" name="Google Shape;30;p5"/>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1371600" y="8534403"/>
            <a:ext cx="12115800" cy="24138468"/>
          </a:xfrm>
          <a:prstGeom prst="rect">
            <a:avLst/>
          </a:prstGeom>
          <a:noFill/>
          <a:ln>
            <a:noFill/>
          </a:ln>
        </p:spPr>
        <p:txBody>
          <a:bodyPr anchorCtr="0" anchor="t" bIns="182875" lIns="365750" spcFirstLastPara="1" rIns="365750" wrap="square" tIns="182875">
            <a:normAutofit/>
          </a:bodyPr>
          <a:lstStyle>
            <a:lvl1pPr indent="-939800" lvl="0" marL="457200" algn="l">
              <a:lnSpc>
                <a:spcPct val="100000"/>
              </a:lnSpc>
              <a:spcBef>
                <a:spcPts val="2240"/>
              </a:spcBef>
              <a:spcAft>
                <a:spcPts val="0"/>
              </a:spcAft>
              <a:buClr>
                <a:schemeClr val="dk1"/>
              </a:buClr>
              <a:buSzPts val="11200"/>
              <a:buChar char="•"/>
              <a:defRPr sz="11200"/>
            </a:lvl1pPr>
            <a:lvl2pPr indent="-838200" lvl="1" marL="914400" algn="l">
              <a:lnSpc>
                <a:spcPct val="100000"/>
              </a:lnSpc>
              <a:spcBef>
                <a:spcPts val="1920"/>
              </a:spcBef>
              <a:spcAft>
                <a:spcPts val="0"/>
              </a:spcAft>
              <a:buClr>
                <a:schemeClr val="dk1"/>
              </a:buClr>
              <a:buSzPts val="9600"/>
              <a:buChar char="–"/>
              <a:defRPr sz="9600"/>
            </a:lvl2pPr>
            <a:lvl3pPr indent="-736600" lvl="2" marL="1371600" algn="l">
              <a:lnSpc>
                <a:spcPct val="100000"/>
              </a:lnSpc>
              <a:spcBef>
                <a:spcPts val="1600"/>
              </a:spcBef>
              <a:spcAft>
                <a:spcPts val="0"/>
              </a:spcAft>
              <a:buClr>
                <a:schemeClr val="dk1"/>
              </a:buClr>
              <a:buSzPts val="8000"/>
              <a:buChar char="•"/>
              <a:defRPr sz="8000"/>
            </a:lvl3pPr>
            <a:lvl4pPr indent="-685800" lvl="3" marL="1828800" algn="l">
              <a:lnSpc>
                <a:spcPct val="100000"/>
              </a:lnSpc>
              <a:spcBef>
                <a:spcPts val="1440"/>
              </a:spcBef>
              <a:spcAft>
                <a:spcPts val="0"/>
              </a:spcAft>
              <a:buClr>
                <a:schemeClr val="dk1"/>
              </a:buClr>
              <a:buSzPts val="7200"/>
              <a:buChar char="–"/>
              <a:defRPr sz="7200"/>
            </a:lvl4pPr>
            <a:lvl5pPr indent="-685800" lvl="4" marL="2286000" algn="l">
              <a:lnSpc>
                <a:spcPct val="100000"/>
              </a:lnSpc>
              <a:spcBef>
                <a:spcPts val="1440"/>
              </a:spcBef>
              <a:spcAft>
                <a:spcPts val="0"/>
              </a:spcAft>
              <a:buClr>
                <a:schemeClr val="dk1"/>
              </a:buClr>
              <a:buSzPts val="7200"/>
              <a:buChar char="»"/>
              <a:defRPr sz="7200"/>
            </a:lvl5pPr>
            <a:lvl6pPr indent="-685800" lvl="5" marL="2743200" algn="l">
              <a:lnSpc>
                <a:spcPct val="100000"/>
              </a:lnSpc>
              <a:spcBef>
                <a:spcPts val="1440"/>
              </a:spcBef>
              <a:spcAft>
                <a:spcPts val="0"/>
              </a:spcAft>
              <a:buClr>
                <a:schemeClr val="dk1"/>
              </a:buClr>
              <a:buSzPts val="7200"/>
              <a:buChar char="•"/>
              <a:defRPr sz="7200"/>
            </a:lvl6pPr>
            <a:lvl7pPr indent="-685800" lvl="6" marL="3200400" algn="l">
              <a:lnSpc>
                <a:spcPct val="100000"/>
              </a:lnSpc>
              <a:spcBef>
                <a:spcPts val="1440"/>
              </a:spcBef>
              <a:spcAft>
                <a:spcPts val="0"/>
              </a:spcAft>
              <a:buClr>
                <a:schemeClr val="dk1"/>
              </a:buClr>
              <a:buSzPts val="7200"/>
              <a:buChar char="•"/>
              <a:defRPr sz="7200"/>
            </a:lvl7pPr>
            <a:lvl8pPr indent="-685800" lvl="7" marL="3657600" algn="l">
              <a:lnSpc>
                <a:spcPct val="100000"/>
              </a:lnSpc>
              <a:spcBef>
                <a:spcPts val="1440"/>
              </a:spcBef>
              <a:spcAft>
                <a:spcPts val="0"/>
              </a:spcAft>
              <a:buClr>
                <a:schemeClr val="dk1"/>
              </a:buClr>
              <a:buSzPts val="7200"/>
              <a:buChar char="•"/>
              <a:defRPr sz="7200"/>
            </a:lvl8pPr>
            <a:lvl9pPr indent="-685800" lvl="8" marL="4114800" algn="l">
              <a:lnSpc>
                <a:spcPct val="100000"/>
              </a:lnSpc>
              <a:spcBef>
                <a:spcPts val="1440"/>
              </a:spcBef>
              <a:spcAft>
                <a:spcPts val="0"/>
              </a:spcAft>
              <a:buClr>
                <a:schemeClr val="dk1"/>
              </a:buClr>
              <a:buSzPts val="7200"/>
              <a:buChar char="•"/>
              <a:defRPr sz="7200"/>
            </a:lvl9pPr>
          </a:lstStyle>
          <a:p/>
        </p:txBody>
      </p:sp>
      <p:sp>
        <p:nvSpPr>
          <p:cNvPr id="36" name="Google Shape;36;p6"/>
          <p:cNvSpPr txBox="1"/>
          <p:nvPr>
            <p:ph idx="2" type="body"/>
          </p:nvPr>
        </p:nvSpPr>
        <p:spPr>
          <a:xfrm>
            <a:off x="13944600" y="8534403"/>
            <a:ext cx="12115800" cy="24138468"/>
          </a:xfrm>
          <a:prstGeom prst="rect">
            <a:avLst/>
          </a:prstGeom>
          <a:noFill/>
          <a:ln>
            <a:noFill/>
          </a:ln>
        </p:spPr>
        <p:txBody>
          <a:bodyPr anchorCtr="0" anchor="t" bIns="182875" lIns="365750" spcFirstLastPara="1" rIns="365750" wrap="square" tIns="182875">
            <a:normAutofit/>
          </a:bodyPr>
          <a:lstStyle>
            <a:lvl1pPr indent="-939800" lvl="0" marL="457200" algn="l">
              <a:lnSpc>
                <a:spcPct val="100000"/>
              </a:lnSpc>
              <a:spcBef>
                <a:spcPts val="2240"/>
              </a:spcBef>
              <a:spcAft>
                <a:spcPts val="0"/>
              </a:spcAft>
              <a:buClr>
                <a:schemeClr val="dk1"/>
              </a:buClr>
              <a:buSzPts val="11200"/>
              <a:buChar char="•"/>
              <a:defRPr sz="11200"/>
            </a:lvl1pPr>
            <a:lvl2pPr indent="-838200" lvl="1" marL="914400" algn="l">
              <a:lnSpc>
                <a:spcPct val="100000"/>
              </a:lnSpc>
              <a:spcBef>
                <a:spcPts val="1920"/>
              </a:spcBef>
              <a:spcAft>
                <a:spcPts val="0"/>
              </a:spcAft>
              <a:buClr>
                <a:schemeClr val="dk1"/>
              </a:buClr>
              <a:buSzPts val="9600"/>
              <a:buChar char="–"/>
              <a:defRPr sz="9600"/>
            </a:lvl2pPr>
            <a:lvl3pPr indent="-736600" lvl="2" marL="1371600" algn="l">
              <a:lnSpc>
                <a:spcPct val="100000"/>
              </a:lnSpc>
              <a:spcBef>
                <a:spcPts val="1600"/>
              </a:spcBef>
              <a:spcAft>
                <a:spcPts val="0"/>
              </a:spcAft>
              <a:buClr>
                <a:schemeClr val="dk1"/>
              </a:buClr>
              <a:buSzPts val="8000"/>
              <a:buChar char="•"/>
              <a:defRPr sz="8000"/>
            </a:lvl3pPr>
            <a:lvl4pPr indent="-685800" lvl="3" marL="1828800" algn="l">
              <a:lnSpc>
                <a:spcPct val="100000"/>
              </a:lnSpc>
              <a:spcBef>
                <a:spcPts val="1440"/>
              </a:spcBef>
              <a:spcAft>
                <a:spcPts val="0"/>
              </a:spcAft>
              <a:buClr>
                <a:schemeClr val="dk1"/>
              </a:buClr>
              <a:buSzPts val="7200"/>
              <a:buChar char="–"/>
              <a:defRPr sz="7200"/>
            </a:lvl4pPr>
            <a:lvl5pPr indent="-685800" lvl="4" marL="2286000" algn="l">
              <a:lnSpc>
                <a:spcPct val="100000"/>
              </a:lnSpc>
              <a:spcBef>
                <a:spcPts val="1440"/>
              </a:spcBef>
              <a:spcAft>
                <a:spcPts val="0"/>
              </a:spcAft>
              <a:buClr>
                <a:schemeClr val="dk1"/>
              </a:buClr>
              <a:buSzPts val="7200"/>
              <a:buChar char="»"/>
              <a:defRPr sz="7200"/>
            </a:lvl5pPr>
            <a:lvl6pPr indent="-685800" lvl="5" marL="2743200" algn="l">
              <a:lnSpc>
                <a:spcPct val="100000"/>
              </a:lnSpc>
              <a:spcBef>
                <a:spcPts val="1440"/>
              </a:spcBef>
              <a:spcAft>
                <a:spcPts val="0"/>
              </a:spcAft>
              <a:buClr>
                <a:schemeClr val="dk1"/>
              </a:buClr>
              <a:buSzPts val="7200"/>
              <a:buChar char="•"/>
              <a:defRPr sz="7200"/>
            </a:lvl6pPr>
            <a:lvl7pPr indent="-685800" lvl="6" marL="3200400" algn="l">
              <a:lnSpc>
                <a:spcPct val="100000"/>
              </a:lnSpc>
              <a:spcBef>
                <a:spcPts val="1440"/>
              </a:spcBef>
              <a:spcAft>
                <a:spcPts val="0"/>
              </a:spcAft>
              <a:buClr>
                <a:schemeClr val="dk1"/>
              </a:buClr>
              <a:buSzPts val="7200"/>
              <a:buChar char="•"/>
              <a:defRPr sz="7200"/>
            </a:lvl7pPr>
            <a:lvl8pPr indent="-685800" lvl="7" marL="3657600" algn="l">
              <a:lnSpc>
                <a:spcPct val="100000"/>
              </a:lnSpc>
              <a:spcBef>
                <a:spcPts val="1440"/>
              </a:spcBef>
              <a:spcAft>
                <a:spcPts val="0"/>
              </a:spcAft>
              <a:buClr>
                <a:schemeClr val="dk1"/>
              </a:buClr>
              <a:buSzPts val="7200"/>
              <a:buChar char="•"/>
              <a:defRPr sz="7200"/>
            </a:lvl8pPr>
            <a:lvl9pPr indent="-685800" lvl="8" marL="4114800" algn="l">
              <a:lnSpc>
                <a:spcPct val="100000"/>
              </a:lnSpc>
              <a:spcBef>
                <a:spcPts val="1440"/>
              </a:spcBef>
              <a:spcAft>
                <a:spcPts val="0"/>
              </a:spcAft>
              <a:buClr>
                <a:schemeClr val="dk1"/>
              </a:buClr>
              <a:buSzPts val="7200"/>
              <a:buChar char="•"/>
              <a:defRPr sz="7200"/>
            </a:lvl9pPr>
          </a:lstStyle>
          <a:p/>
        </p:txBody>
      </p:sp>
      <p:sp>
        <p:nvSpPr>
          <p:cNvPr id="37" name="Google Shape;37;p6"/>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7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1371600" y="8187269"/>
            <a:ext cx="12120564" cy="3412064"/>
          </a:xfrm>
          <a:prstGeom prst="rect">
            <a:avLst/>
          </a:prstGeom>
          <a:noFill/>
          <a:ln>
            <a:noFill/>
          </a:ln>
        </p:spPr>
        <p:txBody>
          <a:bodyPr anchorCtr="0" anchor="b" bIns="182875" lIns="365750" spcFirstLastPara="1" rIns="365750" wrap="square" tIns="182875">
            <a:normAutofit/>
          </a:bodyPr>
          <a:lstStyle>
            <a:lvl1pPr indent="-228600" lvl="0" marL="457200" algn="l">
              <a:lnSpc>
                <a:spcPct val="100000"/>
              </a:lnSpc>
              <a:spcBef>
                <a:spcPts val="1920"/>
              </a:spcBef>
              <a:spcAft>
                <a:spcPts val="0"/>
              </a:spcAft>
              <a:buClr>
                <a:schemeClr val="dk1"/>
              </a:buClr>
              <a:buSzPts val="9600"/>
              <a:buNone/>
              <a:defRPr b="1" sz="9600"/>
            </a:lvl1pPr>
            <a:lvl2pPr indent="-228600" lvl="1" marL="914400" algn="l">
              <a:lnSpc>
                <a:spcPct val="100000"/>
              </a:lnSpc>
              <a:spcBef>
                <a:spcPts val="1600"/>
              </a:spcBef>
              <a:spcAft>
                <a:spcPts val="0"/>
              </a:spcAft>
              <a:buClr>
                <a:schemeClr val="dk1"/>
              </a:buClr>
              <a:buSzPts val="8000"/>
              <a:buNone/>
              <a:defRPr b="1" sz="8000"/>
            </a:lvl2pPr>
            <a:lvl3pPr indent="-228600" lvl="2" marL="1371600" algn="l">
              <a:lnSpc>
                <a:spcPct val="100000"/>
              </a:lnSpc>
              <a:spcBef>
                <a:spcPts val="1440"/>
              </a:spcBef>
              <a:spcAft>
                <a:spcPts val="0"/>
              </a:spcAft>
              <a:buClr>
                <a:schemeClr val="dk1"/>
              </a:buClr>
              <a:buSzPts val="7200"/>
              <a:buNone/>
              <a:defRPr b="1" sz="7200"/>
            </a:lvl3pPr>
            <a:lvl4pPr indent="-228600" lvl="3" marL="1828800" algn="l">
              <a:lnSpc>
                <a:spcPct val="100000"/>
              </a:lnSpc>
              <a:spcBef>
                <a:spcPts val="1280"/>
              </a:spcBef>
              <a:spcAft>
                <a:spcPts val="0"/>
              </a:spcAft>
              <a:buClr>
                <a:schemeClr val="dk1"/>
              </a:buClr>
              <a:buSzPts val="6400"/>
              <a:buNone/>
              <a:defRPr b="1" sz="6400"/>
            </a:lvl4pPr>
            <a:lvl5pPr indent="-228600" lvl="4" marL="2286000" algn="l">
              <a:lnSpc>
                <a:spcPct val="100000"/>
              </a:lnSpc>
              <a:spcBef>
                <a:spcPts val="1280"/>
              </a:spcBef>
              <a:spcAft>
                <a:spcPts val="0"/>
              </a:spcAft>
              <a:buClr>
                <a:schemeClr val="dk1"/>
              </a:buClr>
              <a:buSzPts val="6400"/>
              <a:buNone/>
              <a:defRPr b="1" sz="6400"/>
            </a:lvl5pPr>
            <a:lvl6pPr indent="-228600" lvl="5" marL="2743200" algn="l">
              <a:lnSpc>
                <a:spcPct val="100000"/>
              </a:lnSpc>
              <a:spcBef>
                <a:spcPts val="1280"/>
              </a:spcBef>
              <a:spcAft>
                <a:spcPts val="0"/>
              </a:spcAft>
              <a:buClr>
                <a:schemeClr val="dk1"/>
              </a:buClr>
              <a:buSzPts val="6400"/>
              <a:buNone/>
              <a:defRPr b="1" sz="6400"/>
            </a:lvl6pPr>
            <a:lvl7pPr indent="-228600" lvl="6" marL="3200400" algn="l">
              <a:lnSpc>
                <a:spcPct val="100000"/>
              </a:lnSpc>
              <a:spcBef>
                <a:spcPts val="1280"/>
              </a:spcBef>
              <a:spcAft>
                <a:spcPts val="0"/>
              </a:spcAft>
              <a:buClr>
                <a:schemeClr val="dk1"/>
              </a:buClr>
              <a:buSzPts val="6400"/>
              <a:buNone/>
              <a:defRPr b="1" sz="6400"/>
            </a:lvl7pPr>
            <a:lvl8pPr indent="-228600" lvl="7" marL="3657600" algn="l">
              <a:lnSpc>
                <a:spcPct val="100000"/>
              </a:lnSpc>
              <a:spcBef>
                <a:spcPts val="1280"/>
              </a:spcBef>
              <a:spcAft>
                <a:spcPts val="0"/>
              </a:spcAft>
              <a:buClr>
                <a:schemeClr val="dk1"/>
              </a:buClr>
              <a:buSzPts val="6400"/>
              <a:buNone/>
              <a:defRPr b="1" sz="6400"/>
            </a:lvl8pPr>
            <a:lvl9pPr indent="-228600" lvl="8" marL="4114800" algn="l">
              <a:lnSpc>
                <a:spcPct val="100000"/>
              </a:lnSpc>
              <a:spcBef>
                <a:spcPts val="1280"/>
              </a:spcBef>
              <a:spcAft>
                <a:spcPts val="0"/>
              </a:spcAft>
              <a:buClr>
                <a:schemeClr val="dk1"/>
              </a:buClr>
              <a:buSzPts val="6400"/>
              <a:buNone/>
              <a:defRPr b="1" sz="6400"/>
            </a:lvl9pPr>
          </a:lstStyle>
          <a:p/>
        </p:txBody>
      </p:sp>
      <p:sp>
        <p:nvSpPr>
          <p:cNvPr id="43" name="Google Shape;43;p7"/>
          <p:cNvSpPr txBox="1"/>
          <p:nvPr>
            <p:ph idx="2" type="body"/>
          </p:nvPr>
        </p:nvSpPr>
        <p:spPr>
          <a:xfrm>
            <a:off x="1371600" y="11599333"/>
            <a:ext cx="12120564" cy="21073535"/>
          </a:xfrm>
          <a:prstGeom prst="rect">
            <a:avLst/>
          </a:prstGeom>
          <a:noFill/>
          <a:ln>
            <a:noFill/>
          </a:ln>
        </p:spPr>
        <p:txBody>
          <a:bodyPr anchorCtr="0" anchor="t" bIns="182875" lIns="365750" spcFirstLastPara="1" rIns="365750" wrap="square" tIns="182875">
            <a:normAutofit/>
          </a:bodyPr>
          <a:lstStyle>
            <a:lvl1pPr indent="-838200" lvl="0" marL="457200" algn="l">
              <a:lnSpc>
                <a:spcPct val="100000"/>
              </a:lnSpc>
              <a:spcBef>
                <a:spcPts val="1920"/>
              </a:spcBef>
              <a:spcAft>
                <a:spcPts val="0"/>
              </a:spcAft>
              <a:buClr>
                <a:schemeClr val="dk1"/>
              </a:buClr>
              <a:buSzPts val="9600"/>
              <a:buChar char="•"/>
              <a:defRPr sz="9600"/>
            </a:lvl1pPr>
            <a:lvl2pPr indent="-736600" lvl="1" marL="914400" algn="l">
              <a:lnSpc>
                <a:spcPct val="100000"/>
              </a:lnSpc>
              <a:spcBef>
                <a:spcPts val="1600"/>
              </a:spcBef>
              <a:spcAft>
                <a:spcPts val="0"/>
              </a:spcAft>
              <a:buClr>
                <a:schemeClr val="dk1"/>
              </a:buClr>
              <a:buSzPts val="8000"/>
              <a:buChar char="–"/>
              <a:defRPr sz="8000"/>
            </a:lvl2pPr>
            <a:lvl3pPr indent="-685800" lvl="2" marL="1371600" algn="l">
              <a:lnSpc>
                <a:spcPct val="100000"/>
              </a:lnSpc>
              <a:spcBef>
                <a:spcPts val="1440"/>
              </a:spcBef>
              <a:spcAft>
                <a:spcPts val="0"/>
              </a:spcAft>
              <a:buClr>
                <a:schemeClr val="dk1"/>
              </a:buClr>
              <a:buSzPts val="7200"/>
              <a:buChar char="•"/>
              <a:defRPr sz="7200"/>
            </a:lvl3pPr>
            <a:lvl4pPr indent="-635000" lvl="3" marL="1828800" algn="l">
              <a:lnSpc>
                <a:spcPct val="100000"/>
              </a:lnSpc>
              <a:spcBef>
                <a:spcPts val="1280"/>
              </a:spcBef>
              <a:spcAft>
                <a:spcPts val="0"/>
              </a:spcAft>
              <a:buClr>
                <a:schemeClr val="dk1"/>
              </a:buClr>
              <a:buSzPts val="6400"/>
              <a:buChar char="–"/>
              <a:defRPr sz="6400"/>
            </a:lvl4pPr>
            <a:lvl5pPr indent="-635000" lvl="4" marL="2286000" algn="l">
              <a:lnSpc>
                <a:spcPct val="100000"/>
              </a:lnSpc>
              <a:spcBef>
                <a:spcPts val="1280"/>
              </a:spcBef>
              <a:spcAft>
                <a:spcPts val="0"/>
              </a:spcAft>
              <a:buClr>
                <a:schemeClr val="dk1"/>
              </a:buClr>
              <a:buSzPts val="6400"/>
              <a:buChar char="»"/>
              <a:defRPr sz="6400"/>
            </a:lvl5pPr>
            <a:lvl6pPr indent="-635000" lvl="5" marL="2743200" algn="l">
              <a:lnSpc>
                <a:spcPct val="100000"/>
              </a:lnSpc>
              <a:spcBef>
                <a:spcPts val="1280"/>
              </a:spcBef>
              <a:spcAft>
                <a:spcPts val="0"/>
              </a:spcAft>
              <a:buClr>
                <a:schemeClr val="dk1"/>
              </a:buClr>
              <a:buSzPts val="6400"/>
              <a:buChar char="•"/>
              <a:defRPr sz="6400"/>
            </a:lvl6pPr>
            <a:lvl7pPr indent="-635000" lvl="6" marL="3200400" algn="l">
              <a:lnSpc>
                <a:spcPct val="100000"/>
              </a:lnSpc>
              <a:spcBef>
                <a:spcPts val="1280"/>
              </a:spcBef>
              <a:spcAft>
                <a:spcPts val="0"/>
              </a:spcAft>
              <a:buClr>
                <a:schemeClr val="dk1"/>
              </a:buClr>
              <a:buSzPts val="6400"/>
              <a:buChar char="•"/>
              <a:defRPr sz="6400"/>
            </a:lvl7pPr>
            <a:lvl8pPr indent="-635000" lvl="7" marL="3657600" algn="l">
              <a:lnSpc>
                <a:spcPct val="100000"/>
              </a:lnSpc>
              <a:spcBef>
                <a:spcPts val="1280"/>
              </a:spcBef>
              <a:spcAft>
                <a:spcPts val="0"/>
              </a:spcAft>
              <a:buClr>
                <a:schemeClr val="dk1"/>
              </a:buClr>
              <a:buSzPts val="6400"/>
              <a:buChar char="•"/>
              <a:defRPr sz="6400"/>
            </a:lvl8pPr>
            <a:lvl9pPr indent="-635000" lvl="8" marL="4114800" algn="l">
              <a:lnSpc>
                <a:spcPct val="100000"/>
              </a:lnSpc>
              <a:spcBef>
                <a:spcPts val="1280"/>
              </a:spcBef>
              <a:spcAft>
                <a:spcPts val="0"/>
              </a:spcAft>
              <a:buClr>
                <a:schemeClr val="dk1"/>
              </a:buClr>
              <a:buSzPts val="6400"/>
              <a:buChar char="•"/>
              <a:defRPr sz="6400"/>
            </a:lvl9pPr>
          </a:lstStyle>
          <a:p/>
        </p:txBody>
      </p:sp>
      <p:sp>
        <p:nvSpPr>
          <p:cNvPr id="44" name="Google Shape;44;p7"/>
          <p:cNvSpPr txBox="1"/>
          <p:nvPr>
            <p:ph idx="3" type="body"/>
          </p:nvPr>
        </p:nvSpPr>
        <p:spPr>
          <a:xfrm>
            <a:off x="13935077" y="8187269"/>
            <a:ext cx="12125326" cy="3412064"/>
          </a:xfrm>
          <a:prstGeom prst="rect">
            <a:avLst/>
          </a:prstGeom>
          <a:noFill/>
          <a:ln>
            <a:noFill/>
          </a:ln>
        </p:spPr>
        <p:txBody>
          <a:bodyPr anchorCtr="0" anchor="b" bIns="182875" lIns="365750" spcFirstLastPara="1" rIns="365750" wrap="square" tIns="182875">
            <a:normAutofit/>
          </a:bodyPr>
          <a:lstStyle>
            <a:lvl1pPr indent="-228600" lvl="0" marL="457200" algn="l">
              <a:lnSpc>
                <a:spcPct val="100000"/>
              </a:lnSpc>
              <a:spcBef>
                <a:spcPts val="1920"/>
              </a:spcBef>
              <a:spcAft>
                <a:spcPts val="0"/>
              </a:spcAft>
              <a:buClr>
                <a:schemeClr val="dk1"/>
              </a:buClr>
              <a:buSzPts val="9600"/>
              <a:buNone/>
              <a:defRPr b="1" sz="9600"/>
            </a:lvl1pPr>
            <a:lvl2pPr indent="-228600" lvl="1" marL="914400" algn="l">
              <a:lnSpc>
                <a:spcPct val="100000"/>
              </a:lnSpc>
              <a:spcBef>
                <a:spcPts val="1600"/>
              </a:spcBef>
              <a:spcAft>
                <a:spcPts val="0"/>
              </a:spcAft>
              <a:buClr>
                <a:schemeClr val="dk1"/>
              </a:buClr>
              <a:buSzPts val="8000"/>
              <a:buNone/>
              <a:defRPr b="1" sz="8000"/>
            </a:lvl2pPr>
            <a:lvl3pPr indent="-228600" lvl="2" marL="1371600" algn="l">
              <a:lnSpc>
                <a:spcPct val="100000"/>
              </a:lnSpc>
              <a:spcBef>
                <a:spcPts val="1440"/>
              </a:spcBef>
              <a:spcAft>
                <a:spcPts val="0"/>
              </a:spcAft>
              <a:buClr>
                <a:schemeClr val="dk1"/>
              </a:buClr>
              <a:buSzPts val="7200"/>
              <a:buNone/>
              <a:defRPr b="1" sz="7200"/>
            </a:lvl3pPr>
            <a:lvl4pPr indent="-228600" lvl="3" marL="1828800" algn="l">
              <a:lnSpc>
                <a:spcPct val="100000"/>
              </a:lnSpc>
              <a:spcBef>
                <a:spcPts val="1280"/>
              </a:spcBef>
              <a:spcAft>
                <a:spcPts val="0"/>
              </a:spcAft>
              <a:buClr>
                <a:schemeClr val="dk1"/>
              </a:buClr>
              <a:buSzPts val="6400"/>
              <a:buNone/>
              <a:defRPr b="1" sz="6400"/>
            </a:lvl4pPr>
            <a:lvl5pPr indent="-228600" lvl="4" marL="2286000" algn="l">
              <a:lnSpc>
                <a:spcPct val="100000"/>
              </a:lnSpc>
              <a:spcBef>
                <a:spcPts val="1280"/>
              </a:spcBef>
              <a:spcAft>
                <a:spcPts val="0"/>
              </a:spcAft>
              <a:buClr>
                <a:schemeClr val="dk1"/>
              </a:buClr>
              <a:buSzPts val="6400"/>
              <a:buNone/>
              <a:defRPr b="1" sz="6400"/>
            </a:lvl5pPr>
            <a:lvl6pPr indent="-228600" lvl="5" marL="2743200" algn="l">
              <a:lnSpc>
                <a:spcPct val="100000"/>
              </a:lnSpc>
              <a:spcBef>
                <a:spcPts val="1280"/>
              </a:spcBef>
              <a:spcAft>
                <a:spcPts val="0"/>
              </a:spcAft>
              <a:buClr>
                <a:schemeClr val="dk1"/>
              </a:buClr>
              <a:buSzPts val="6400"/>
              <a:buNone/>
              <a:defRPr b="1" sz="6400"/>
            </a:lvl6pPr>
            <a:lvl7pPr indent="-228600" lvl="6" marL="3200400" algn="l">
              <a:lnSpc>
                <a:spcPct val="100000"/>
              </a:lnSpc>
              <a:spcBef>
                <a:spcPts val="1280"/>
              </a:spcBef>
              <a:spcAft>
                <a:spcPts val="0"/>
              </a:spcAft>
              <a:buClr>
                <a:schemeClr val="dk1"/>
              </a:buClr>
              <a:buSzPts val="6400"/>
              <a:buNone/>
              <a:defRPr b="1" sz="6400"/>
            </a:lvl7pPr>
            <a:lvl8pPr indent="-228600" lvl="7" marL="3657600" algn="l">
              <a:lnSpc>
                <a:spcPct val="100000"/>
              </a:lnSpc>
              <a:spcBef>
                <a:spcPts val="1280"/>
              </a:spcBef>
              <a:spcAft>
                <a:spcPts val="0"/>
              </a:spcAft>
              <a:buClr>
                <a:schemeClr val="dk1"/>
              </a:buClr>
              <a:buSzPts val="6400"/>
              <a:buNone/>
              <a:defRPr b="1" sz="6400"/>
            </a:lvl8pPr>
            <a:lvl9pPr indent="-228600" lvl="8" marL="4114800" algn="l">
              <a:lnSpc>
                <a:spcPct val="100000"/>
              </a:lnSpc>
              <a:spcBef>
                <a:spcPts val="1280"/>
              </a:spcBef>
              <a:spcAft>
                <a:spcPts val="0"/>
              </a:spcAft>
              <a:buClr>
                <a:schemeClr val="dk1"/>
              </a:buClr>
              <a:buSzPts val="6400"/>
              <a:buNone/>
              <a:defRPr b="1" sz="6400"/>
            </a:lvl9pPr>
          </a:lstStyle>
          <a:p/>
        </p:txBody>
      </p:sp>
      <p:sp>
        <p:nvSpPr>
          <p:cNvPr id="45" name="Google Shape;45;p7"/>
          <p:cNvSpPr txBox="1"/>
          <p:nvPr>
            <p:ph idx="4" type="body"/>
          </p:nvPr>
        </p:nvSpPr>
        <p:spPr>
          <a:xfrm>
            <a:off x="13935077" y="11599333"/>
            <a:ext cx="12125326" cy="21073535"/>
          </a:xfrm>
          <a:prstGeom prst="rect">
            <a:avLst/>
          </a:prstGeom>
          <a:noFill/>
          <a:ln>
            <a:noFill/>
          </a:ln>
        </p:spPr>
        <p:txBody>
          <a:bodyPr anchorCtr="0" anchor="t" bIns="182875" lIns="365750" spcFirstLastPara="1" rIns="365750" wrap="square" tIns="182875">
            <a:normAutofit/>
          </a:bodyPr>
          <a:lstStyle>
            <a:lvl1pPr indent="-838200" lvl="0" marL="457200" algn="l">
              <a:lnSpc>
                <a:spcPct val="100000"/>
              </a:lnSpc>
              <a:spcBef>
                <a:spcPts val="1920"/>
              </a:spcBef>
              <a:spcAft>
                <a:spcPts val="0"/>
              </a:spcAft>
              <a:buClr>
                <a:schemeClr val="dk1"/>
              </a:buClr>
              <a:buSzPts val="9600"/>
              <a:buChar char="•"/>
              <a:defRPr sz="9600"/>
            </a:lvl1pPr>
            <a:lvl2pPr indent="-736600" lvl="1" marL="914400" algn="l">
              <a:lnSpc>
                <a:spcPct val="100000"/>
              </a:lnSpc>
              <a:spcBef>
                <a:spcPts val="1600"/>
              </a:spcBef>
              <a:spcAft>
                <a:spcPts val="0"/>
              </a:spcAft>
              <a:buClr>
                <a:schemeClr val="dk1"/>
              </a:buClr>
              <a:buSzPts val="8000"/>
              <a:buChar char="–"/>
              <a:defRPr sz="8000"/>
            </a:lvl2pPr>
            <a:lvl3pPr indent="-685800" lvl="2" marL="1371600" algn="l">
              <a:lnSpc>
                <a:spcPct val="100000"/>
              </a:lnSpc>
              <a:spcBef>
                <a:spcPts val="1440"/>
              </a:spcBef>
              <a:spcAft>
                <a:spcPts val="0"/>
              </a:spcAft>
              <a:buClr>
                <a:schemeClr val="dk1"/>
              </a:buClr>
              <a:buSzPts val="7200"/>
              <a:buChar char="•"/>
              <a:defRPr sz="7200"/>
            </a:lvl3pPr>
            <a:lvl4pPr indent="-635000" lvl="3" marL="1828800" algn="l">
              <a:lnSpc>
                <a:spcPct val="100000"/>
              </a:lnSpc>
              <a:spcBef>
                <a:spcPts val="1280"/>
              </a:spcBef>
              <a:spcAft>
                <a:spcPts val="0"/>
              </a:spcAft>
              <a:buClr>
                <a:schemeClr val="dk1"/>
              </a:buClr>
              <a:buSzPts val="6400"/>
              <a:buChar char="–"/>
              <a:defRPr sz="6400"/>
            </a:lvl4pPr>
            <a:lvl5pPr indent="-635000" lvl="4" marL="2286000" algn="l">
              <a:lnSpc>
                <a:spcPct val="100000"/>
              </a:lnSpc>
              <a:spcBef>
                <a:spcPts val="1280"/>
              </a:spcBef>
              <a:spcAft>
                <a:spcPts val="0"/>
              </a:spcAft>
              <a:buClr>
                <a:schemeClr val="dk1"/>
              </a:buClr>
              <a:buSzPts val="6400"/>
              <a:buChar char="»"/>
              <a:defRPr sz="6400"/>
            </a:lvl5pPr>
            <a:lvl6pPr indent="-635000" lvl="5" marL="2743200" algn="l">
              <a:lnSpc>
                <a:spcPct val="100000"/>
              </a:lnSpc>
              <a:spcBef>
                <a:spcPts val="1280"/>
              </a:spcBef>
              <a:spcAft>
                <a:spcPts val="0"/>
              </a:spcAft>
              <a:buClr>
                <a:schemeClr val="dk1"/>
              </a:buClr>
              <a:buSzPts val="6400"/>
              <a:buChar char="•"/>
              <a:defRPr sz="6400"/>
            </a:lvl6pPr>
            <a:lvl7pPr indent="-635000" lvl="6" marL="3200400" algn="l">
              <a:lnSpc>
                <a:spcPct val="100000"/>
              </a:lnSpc>
              <a:spcBef>
                <a:spcPts val="1280"/>
              </a:spcBef>
              <a:spcAft>
                <a:spcPts val="0"/>
              </a:spcAft>
              <a:buClr>
                <a:schemeClr val="dk1"/>
              </a:buClr>
              <a:buSzPts val="6400"/>
              <a:buChar char="•"/>
              <a:defRPr sz="6400"/>
            </a:lvl7pPr>
            <a:lvl8pPr indent="-635000" lvl="7" marL="3657600" algn="l">
              <a:lnSpc>
                <a:spcPct val="100000"/>
              </a:lnSpc>
              <a:spcBef>
                <a:spcPts val="1280"/>
              </a:spcBef>
              <a:spcAft>
                <a:spcPts val="0"/>
              </a:spcAft>
              <a:buClr>
                <a:schemeClr val="dk1"/>
              </a:buClr>
              <a:buSzPts val="6400"/>
              <a:buChar char="•"/>
              <a:defRPr sz="6400"/>
            </a:lvl8pPr>
            <a:lvl9pPr indent="-635000" lvl="8" marL="4114800" algn="l">
              <a:lnSpc>
                <a:spcPct val="100000"/>
              </a:lnSpc>
              <a:spcBef>
                <a:spcPts val="1280"/>
              </a:spcBef>
              <a:spcAft>
                <a:spcPts val="0"/>
              </a:spcAft>
              <a:buClr>
                <a:schemeClr val="dk1"/>
              </a:buClr>
              <a:buSzPts val="6400"/>
              <a:buChar char="•"/>
              <a:defRPr sz="6400"/>
            </a:lvl9pPr>
          </a:lstStyle>
          <a:p/>
        </p:txBody>
      </p:sp>
      <p:sp>
        <p:nvSpPr>
          <p:cNvPr id="46" name="Google Shape;46;p7"/>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1371602" y="1456267"/>
            <a:ext cx="9024939" cy="6197600"/>
          </a:xfrm>
          <a:prstGeom prst="rect">
            <a:avLst/>
          </a:prstGeom>
          <a:noFill/>
          <a:ln>
            <a:noFill/>
          </a:ln>
        </p:spPr>
        <p:txBody>
          <a:bodyPr anchorCtr="0" anchor="b" bIns="182875" lIns="365750" spcFirstLastPara="1" rIns="365750" wrap="square" tIns="182875">
            <a:normAutofit/>
          </a:bodyPr>
          <a:lstStyle>
            <a:lvl1pPr lvl="0" algn="l">
              <a:lnSpc>
                <a:spcPct val="100000"/>
              </a:lnSpc>
              <a:spcBef>
                <a:spcPts val="0"/>
              </a:spcBef>
              <a:spcAft>
                <a:spcPts val="0"/>
              </a:spcAft>
              <a:buClr>
                <a:schemeClr val="dk1"/>
              </a:buClr>
              <a:buSzPts val="8000"/>
              <a:buFont typeface="Calibri"/>
              <a:buNone/>
              <a:defRPr b="1"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 type="body"/>
          </p:nvPr>
        </p:nvSpPr>
        <p:spPr>
          <a:xfrm>
            <a:off x="10725150" y="1456269"/>
            <a:ext cx="15335250" cy="31216604"/>
          </a:xfrm>
          <a:prstGeom prst="rect">
            <a:avLst/>
          </a:prstGeom>
          <a:noFill/>
          <a:ln>
            <a:noFill/>
          </a:ln>
        </p:spPr>
        <p:txBody>
          <a:bodyPr anchorCtr="0" anchor="t" bIns="182875" lIns="365750" spcFirstLastPara="1" rIns="365750" wrap="square" tIns="182875">
            <a:normAutofit/>
          </a:bodyPr>
          <a:lstStyle>
            <a:lvl1pPr indent="-1041400" lvl="0" marL="457200" algn="l">
              <a:lnSpc>
                <a:spcPct val="100000"/>
              </a:lnSpc>
              <a:spcBef>
                <a:spcPts val="2560"/>
              </a:spcBef>
              <a:spcAft>
                <a:spcPts val="0"/>
              </a:spcAft>
              <a:buClr>
                <a:schemeClr val="dk1"/>
              </a:buClr>
              <a:buSzPts val="12800"/>
              <a:buChar char="•"/>
              <a:defRPr sz="12800"/>
            </a:lvl1pPr>
            <a:lvl2pPr indent="-939800" lvl="1" marL="914400" algn="l">
              <a:lnSpc>
                <a:spcPct val="100000"/>
              </a:lnSpc>
              <a:spcBef>
                <a:spcPts val="2240"/>
              </a:spcBef>
              <a:spcAft>
                <a:spcPts val="0"/>
              </a:spcAft>
              <a:buClr>
                <a:schemeClr val="dk1"/>
              </a:buClr>
              <a:buSzPts val="11200"/>
              <a:buChar char="–"/>
              <a:defRPr sz="11200"/>
            </a:lvl2pPr>
            <a:lvl3pPr indent="-838200" lvl="2" marL="1371600" algn="l">
              <a:lnSpc>
                <a:spcPct val="100000"/>
              </a:lnSpc>
              <a:spcBef>
                <a:spcPts val="1920"/>
              </a:spcBef>
              <a:spcAft>
                <a:spcPts val="0"/>
              </a:spcAft>
              <a:buClr>
                <a:schemeClr val="dk1"/>
              </a:buClr>
              <a:buSzPts val="9600"/>
              <a:buChar char="•"/>
              <a:defRPr sz="9600"/>
            </a:lvl3pPr>
            <a:lvl4pPr indent="-736600" lvl="3" marL="1828800" algn="l">
              <a:lnSpc>
                <a:spcPct val="100000"/>
              </a:lnSpc>
              <a:spcBef>
                <a:spcPts val="1600"/>
              </a:spcBef>
              <a:spcAft>
                <a:spcPts val="0"/>
              </a:spcAft>
              <a:buClr>
                <a:schemeClr val="dk1"/>
              </a:buClr>
              <a:buSzPts val="8000"/>
              <a:buChar char="–"/>
              <a:defRPr sz="8000"/>
            </a:lvl4pPr>
            <a:lvl5pPr indent="-736600" lvl="4" marL="2286000" algn="l">
              <a:lnSpc>
                <a:spcPct val="100000"/>
              </a:lnSpc>
              <a:spcBef>
                <a:spcPts val="1600"/>
              </a:spcBef>
              <a:spcAft>
                <a:spcPts val="0"/>
              </a:spcAft>
              <a:buClr>
                <a:schemeClr val="dk1"/>
              </a:buClr>
              <a:buSzPts val="8000"/>
              <a:buChar char="»"/>
              <a:defRPr sz="8000"/>
            </a:lvl5pPr>
            <a:lvl6pPr indent="-736600" lvl="5" marL="2743200" algn="l">
              <a:lnSpc>
                <a:spcPct val="100000"/>
              </a:lnSpc>
              <a:spcBef>
                <a:spcPts val="1600"/>
              </a:spcBef>
              <a:spcAft>
                <a:spcPts val="0"/>
              </a:spcAft>
              <a:buClr>
                <a:schemeClr val="dk1"/>
              </a:buClr>
              <a:buSzPts val="8000"/>
              <a:buChar char="•"/>
              <a:defRPr sz="8000"/>
            </a:lvl6pPr>
            <a:lvl7pPr indent="-736600" lvl="6" marL="3200400" algn="l">
              <a:lnSpc>
                <a:spcPct val="100000"/>
              </a:lnSpc>
              <a:spcBef>
                <a:spcPts val="1600"/>
              </a:spcBef>
              <a:spcAft>
                <a:spcPts val="0"/>
              </a:spcAft>
              <a:buClr>
                <a:schemeClr val="dk1"/>
              </a:buClr>
              <a:buSzPts val="8000"/>
              <a:buChar char="•"/>
              <a:defRPr sz="8000"/>
            </a:lvl7pPr>
            <a:lvl8pPr indent="-736600" lvl="7" marL="3657600" algn="l">
              <a:lnSpc>
                <a:spcPct val="100000"/>
              </a:lnSpc>
              <a:spcBef>
                <a:spcPts val="1600"/>
              </a:spcBef>
              <a:spcAft>
                <a:spcPts val="0"/>
              </a:spcAft>
              <a:buClr>
                <a:schemeClr val="dk1"/>
              </a:buClr>
              <a:buSzPts val="8000"/>
              <a:buChar char="•"/>
              <a:defRPr sz="8000"/>
            </a:lvl8pPr>
            <a:lvl9pPr indent="-736600" lvl="8" marL="4114800" algn="l">
              <a:lnSpc>
                <a:spcPct val="100000"/>
              </a:lnSpc>
              <a:spcBef>
                <a:spcPts val="1600"/>
              </a:spcBef>
              <a:spcAft>
                <a:spcPts val="0"/>
              </a:spcAft>
              <a:buClr>
                <a:schemeClr val="dk1"/>
              </a:buClr>
              <a:buSzPts val="8000"/>
              <a:buChar char="•"/>
              <a:defRPr sz="8000"/>
            </a:lvl9pPr>
          </a:lstStyle>
          <a:p/>
        </p:txBody>
      </p:sp>
      <p:sp>
        <p:nvSpPr>
          <p:cNvPr id="61" name="Google Shape;61;p10"/>
          <p:cNvSpPr txBox="1"/>
          <p:nvPr>
            <p:ph idx="2" type="body"/>
          </p:nvPr>
        </p:nvSpPr>
        <p:spPr>
          <a:xfrm>
            <a:off x="1371602" y="7653869"/>
            <a:ext cx="9024939" cy="25019002"/>
          </a:xfrm>
          <a:prstGeom prst="rect">
            <a:avLst/>
          </a:prstGeom>
          <a:noFill/>
          <a:ln>
            <a:noFill/>
          </a:ln>
        </p:spPr>
        <p:txBody>
          <a:bodyPr anchorCtr="0" anchor="t" bIns="182875" lIns="365750" spcFirstLastPara="1" rIns="365750" wrap="square" tIns="182875">
            <a:normAutofit/>
          </a:bodyPr>
          <a:lstStyle>
            <a:lvl1pPr indent="-228600" lvl="0" marL="457200" algn="l">
              <a:lnSpc>
                <a:spcPct val="100000"/>
              </a:lnSpc>
              <a:spcBef>
                <a:spcPts val="1120"/>
              </a:spcBef>
              <a:spcAft>
                <a:spcPts val="0"/>
              </a:spcAft>
              <a:buClr>
                <a:schemeClr val="dk1"/>
              </a:buClr>
              <a:buSzPts val="5600"/>
              <a:buNone/>
              <a:defRPr sz="5600"/>
            </a:lvl1pPr>
            <a:lvl2pPr indent="-228600" lvl="1" marL="914400" algn="l">
              <a:lnSpc>
                <a:spcPct val="100000"/>
              </a:lnSpc>
              <a:spcBef>
                <a:spcPts val="960"/>
              </a:spcBef>
              <a:spcAft>
                <a:spcPts val="0"/>
              </a:spcAft>
              <a:buClr>
                <a:schemeClr val="dk1"/>
              </a:buClr>
              <a:buSzPts val="4800"/>
              <a:buNone/>
              <a:defRPr sz="4800"/>
            </a:lvl2pPr>
            <a:lvl3pPr indent="-228600" lvl="2" marL="1371600" algn="l">
              <a:lnSpc>
                <a:spcPct val="100000"/>
              </a:lnSpc>
              <a:spcBef>
                <a:spcPts val="800"/>
              </a:spcBef>
              <a:spcAft>
                <a:spcPts val="0"/>
              </a:spcAft>
              <a:buClr>
                <a:schemeClr val="dk1"/>
              </a:buClr>
              <a:buSzPts val="4000"/>
              <a:buNone/>
              <a:defRPr sz="4000"/>
            </a:lvl3pPr>
            <a:lvl4pPr indent="-228600" lvl="3" marL="1828800" algn="l">
              <a:lnSpc>
                <a:spcPct val="100000"/>
              </a:lnSpc>
              <a:spcBef>
                <a:spcPts val="720"/>
              </a:spcBef>
              <a:spcAft>
                <a:spcPts val="0"/>
              </a:spcAft>
              <a:buClr>
                <a:schemeClr val="dk1"/>
              </a:buClr>
              <a:buSzPts val="3600"/>
              <a:buNone/>
              <a:defRPr sz="3600"/>
            </a:lvl4pPr>
            <a:lvl5pPr indent="-228600" lvl="4" marL="2286000" algn="l">
              <a:lnSpc>
                <a:spcPct val="100000"/>
              </a:lnSpc>
              <a:spcBef>
                <a:spcPts val="720"/>
              </a:spcBef>
              <a:spcAft>
                <a:spcPts val="0"/>
              </a:spcAft>
              <a:buClr>
                <a:schemeClr val="dk1"/>
              </a:buClr>
              <a:buSzPts val="3600"/>
              <a:buNone/>
              <a:defRPr sz="3600"/>
            </a:lvl5pPr>
            <a:lvl6pPr indent="-228600" lvl="5" marL="2743200" algn="l">
              <a:lnSpc>
                <a:spcPct val="100000"/>
              </a:lnSpc>
              <a:spcBef>
                <a:spcPts val="720"/>
              </a:spcBef>
              <a:spcAft>
                <a:spcPts val="0"/>
              </a:spcAft>
              <a:buClr>
                <a:schemeClr val="dk1"/>
              </a:buClr>
              <a:buSzPts val="3600"/>
              <a:buNone/>
              <a:defRPr sz="3600"/>
            </a:lvl6pPr>
            <a:lvl7pPr indent="-228600" lvl="6" marL="3200400" algn="l">
              <a:lnSpc>
                <a:spcPct val="100000"/>
              </a:lnSpc>
              <a:spcBef>
                <a:spcPts val="720"/>
              </a:spcBef>
              <a:spcAft>
                <a:spcPts val="0"/>
              </a:spcAft>
              <a:buClr>
                <a:schemeClr val="dk1"/>
              </a:buClr>
              <a:buSzPts val="3600"/>
              <a:buNone/>
              <a:defRPr sz="3600"/>
            </a:lvl7pPr>
            <a:lvl8pPr indent="-228600" lvl="7" marL="3657600" algn="l">
              <a:lnSpc>
                <a:spcPct val="100000"/>
              </a:lnSpc>
              <a:spcBef>
                <a:spcPts val="720"/>
              </a:spcBef>
              <a:spcAft>
                <a:spcPts val="0"/>
              </a:spcAft>
              <a:buClr>
                <a:schemeClr val="dk1"/>
              </a:buClr>
              <a:buSzPts val="3600"/>
              <a:buNone/>
              <a:defRPr sz="3600"/>
            </a:lvl8pPr>
            <a:lvl9pPr indent="-228600" lvl="8" marL="4114800" algn="l">
              <a:lnSpc>
                <a:spcPct val="100000"/>
              </a:lnSpc>
              <a:spcBef>
                <a:spcPts val="720"/>
              </a:spcBef>
              <a:spcAft>
                <a:spcPts val="0"/>
              </a:spcAft>
              <a:buClr>
                <a:schemeClr val="dk1"/>
              </a:buClr>
              <a:buSzPts val="3600"/>
              <a:buNone/>
              <a:defRPr sz="3600"/>
            </a:lvl9pPr>
          </a:lstStyle>
          <a:p/>
        </p:txBody>
      </p:sp>
      <p:sp>
        <p:nvSpPr>
          <p:cNvPr id="62" name="Google Shape;62;p10"/>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5376864" y="25603200"/>
            <a:ext cx="16459200" cy="3022603"/>
          </a:xfrm>
          <a:prstGeom prst="rect">
            <a:avLst/>
          </a:prstGeom>
          <a:noFill/>
          <a:ln>
            <a:noFill/>
          </a:ln>
        </p:spPr>
        <p:txBody>
          <a:bodyPr anchorCtr="0" anchor="b" bIns="182875" lIns="365750" spcFirstLastPara="1" rIns="365750" wrap="square" tIns="182875">
            <a:normAutofit/>
          </a:bodyPr>
          <a:lstStyle>
            <a:lvl1pPr lvl="0" algn="l">
              <a:lnSpc>
                <a:spcPct val="100000"/>
              </a:lnSpc>
              <a:spcBef>
                <a:spcPts val="0"/>
              </a:spcBef>
              <a:spcAft>
                <a:spcPts val="0"/>
              </a:spcAft>
              <a:buClr>
                <a:schemeClr val="dk1"/>
              </a:buClr>
              <a:buSzPts val="8000"/>
              <a:buFont typeface="Calibri"/>
              <a:buNone/>
              <a:defRPr b="1"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p:nvPr>
            <p:ph idx="2" type="pic"/>
          </p:nvPr>
        </p:nvSpPr>
        <p:spPr>
          <a:xfrm>
            <a:off x="5376864" y="3268133"/>
            <a:ext cx="16459200" cy="21945600"/>
          </a:xfrm>
          <a:prstGeom prst="rect">
            <a:avLst/>
          </a:prstGeom>
          <a:noFill/>
          <a:ln>
            <a:noFill/>
          </a:ln>
        </p:spPr>
      </p:sp>
      <p:sp>
        <p:nvSpPr>
          <p:cNvPr id="68" name="Google Shape;68;p11"/>
          <p:cNvSpPr txBox="1"/>
          <p:nvPr>
            <p:ph idx="1" type="body"/>
          </p:nvPr>
        </p:nvSpPr>
        <p:spPr>
          <a:xfrm>
            <a:off x="5376864" y="28625803"/>
            <a:ext cx="16459200" cy="4292597"/>
          </a:xfrm>
          <a:prstGeom prst="rect">
            <a:avLst/>
          </a:prstGeom>
          <a:noFill/>
          <a:ln>
            <a:noFill/>
          </a:ln>
        </p:spPr>
        <p:txBody>
          <a:bodyPr anchorCtr="0" anchor="t" bIns="182875" lIns="365750" spcFirstLastPara="1" rIns="365750" wrap="square" tIns="182875">
            <a:normAutofit/>
          </a:bodyPr>
          <a:lstStyle>
            <a:lvl1pPr indent="-228600" lvl="0" marL="457200" algn="l">
              <a:lnSpc>
                <a:spcPct val="100000"/>
              </a:lnSpc>
              <a:spcBef>
                <a:spcPts val="1120"/>
              </a:spcBef>
              <a:spcAft>
                <a:spcPts val="0"/>
              </a:spcAft>
              <a:buClr>
                <a:schemeClr val="dk1"/>
              </a:buClr>
              <a:buSzPts val="5600"/>
              <a:buNone/>
              <a:defRPr sz="5600"/>
            </a:lvl1pPr>
            <a:lvl2pPr indent="-228600" lvl="1" marL="914400" algn="l">
              <a:lnSpc>
                <a:spcPct val="100000"/>
              </a:lnSpc>
              <a:spcBef>
                <a:spcPts val="960"/>
              </a:spcBef>
              <a:spcAft>
                <a:spcPts val="0"/>
              </a:spcAft>
              <a:buClr>
                <a:schemeClr val="dk1"/>
              </a:buClr>
              <a:buSzPts val="4800"/>
              <a:buNone/>
              <a:defRPr sz="4800"/>
            </a:lvl2pPr>
            <a:lvl3pPr indent="-228600" lvl="2" marL="1371600" algn="l">
              <a:lnSpc>
                <a:spcPct val="100000"/>
              </a:lnSpc>
              <a:spcBef>
                <a:spcPts val="800"/>
              </a:spcBef>
              <a:spcAft>
                <a:spcPts val="0"/>
              </a:spcAft>
              <a:buClr>
                <a:schemeClr val="dk1"/>
              </a:buClr>
              <a:buSzPts val="4000"/>
              <a:buNone/>
              <a:defRPr sz="4000"/>
            </a:lvl3pPr>
            <a:lvl4pPr indent="-228600" lvl="3" marL="1828800" algn="l">
              <a:lnSpc>
                <a:spcPct val="100000"/>
              </a:lnSpc>
              <a:spcBef>
                <a:spcPts val="720"/>
              </a:spcBef>
              <a:spcAft>
                <a:spcPts val="0"/>
              </a:spcAft>
              <a:buClr>
                <a:schemeClr val="dk1"/>
              </a:buClr>
              <a:buSzPts val="3600"/>
              <a:buNone/>
              <a:defRPr sz="3600"/>
            </a:lvl4pPr>
            <a:lvl5pPr indent="-228600" lvl="4" marL="2286000" algn="l">
              <a:lnSpc>
                <a:spcPct val="100000"/>
              </a:lnSpc>
              <a:spcBef>
                <a:spcPts val="720"/>
              </a:spcBef>
              <a:spcAft>
                <a:spcPts val="0"/>
              </a:spcAft>
              <a:buClr>
                <a:schemeClr val="dk1"/>
              </a:buClr>
              <a:buSzPts val="3600"/>
              <a:buNone/>
              <a:defRPr sz="3600"/>
            </a:lvl5pPr>
            <a:lvl6pPr indent="-228600" lvl="5" marL="2743200" algn="l">
              <a:lnSpc>
                <a:spcPct val="100000"/>
              </a:lnSpc>
              <a:spcBef>
                <a:spcPts val="720"/>
              </a:spcBef>
              <a:spcAft>
                <a:spcPts val="0"/>
              </a:spcAft>
              <a:buClr>
                <a:schemeClr val="dk1"/>
              </a:buClr>
              <a:buSzPts val="3600"/>
              <a:buNone/>
              <a:defRPr sz="3600"/>
            </a:lvl6pPr>
            <a:lvl7pPr indent="-228600" lvl="6" marL="3200400" algn="l">
              <a:lnSpc>
                <a:spcPct val="100000"/>
              </a:lnSpc>
              <a:spcBef>
                <a:spcPts val="720"/>
              </a:spcBef>
              <a:spcAft>
                <a:spcPts val="0"/>
              </a:spcAft>
              <a:buClr>
                <a:schemeClr val="dk1"/>
              </a:buClr>
              <a:buSzPts val="3600"/>
              <a:buNone/>
              <a:defRPr sz="3600"/>
            </a:lvl7pPr>
            <a:lvl8pPr indent="-228600" lvl="7" marL="3657600" algn="l">
              <a:lnSpc>
                <a:spcPct val="100000"/>
              </a:lnSpc>
              <a:spcBef>
                <a:spcPts val="720"/>
              </a:spcBef>
              <a:spcAft>
                <a:spcPts val="0"/>
              </a:spcAft>
              <a:buClr>
                <a:schemeClr val="dk1"/>
              </a:buClr>
              <a:buSzPts val="3600"/>
              <a:buNone/>
              <a:defRPr sz="3600"/>
            </a:lvl8pPr>
            <a:lvl9pPr indent="-228600" lvl="8" marL="4114800" algn="l">
              <a:lnSpc>
                <a:spcPct val="100000"/>
              </a:lnSpc>
              <a:spcBef>
                <a:spcPts val="720"/>
              </a:spcBef>
              <a:spcAft>
                <a:spcPts val="0"/>
              </a:spcAft>
              <a:buClr>
                <a:schemeClr val="dk1"/>
              </a:buClr>
              <a:buSzPts val="3600"/>
              <a:buNone/>
              <a:defRPr sz="3600"/>
            </a:lvl9pPr>
          </a:lstStyle>
          <a:p/>
        </p:txBody>
      </p:sp>
      <p:sp>
        <p:nvSpPr>
          <p:cNvPr id="69" name="Google Shape;69;p11"/>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marR="0" rtl="0" algn="ctr">
              <a:lnSpc>
                <a:spcPct val="10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
          <p:cNvSpPr txBox="1"/>
          <p:nvPr>
            <p:ph idx="1" type="body"/>
          </p:nvPr>
        </p:nvSpPr>
        <p:spPr>
          <a:xfrm>
            <a:off x="1371600" y="8534403"/>
            <a:ext cx="24688800" cy="24138468"/>
          </a:xfrm>
          <a:prstGeom prst="rect">
            <a:avLst/>
          </a:prstGeom>
          <a:noFill/>
          <a:ln>
            <a:noFill/>
          </a:ln>
        </p:spPr>
        <p:txBody>
          <a:bodyPr anchorCtr="0" anchor="t" bIns="182875" lIns="365750" spcFirstLastPara="1" rIns="365750" wrap="square" tIns="182875">
            <a:normAutofit/>
          </a:bodyPr>
          <a:lstStyle>
            <a:lvl1pPr indent="-1041400" lvl="0" marL="457200" marR="0" rtl="0" algn="l">
              <a:lnSpc>
                <a:spcPct val="100000"/>
              </a:lnSpc>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lnSpc>
                <a:spcPct val="100000"/>
              </a:lnSpc>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lnSpc>
                <a:spcPct val="100000"/>
              </a:lnSpc>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marR="0" rtl="0" algn="l">
              <a:lnSpc>
                <a:spcPct val="100000"/>
              </a:lnSpc>
              <a:spcBef>
                <a:spcPts val="0"/>
              </a:spcBef>
              <a:spcAft>
                <a:spcPts val="0"/>
              </a:spcAft>
              <a:buClr>
                <a:srgbClr val="000000"/>
              </a:buClr>
              <a:buSzPts val="1400"/>
              <a:buFont typeface="Arial"/>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marR="0" rtl="0" algn="ctr">
              <a:lnSpc>
                <a:spcPct val="100000"/>
              </a:lnSpc>
              <a:spcBef>
                <a:spcPts val="0"/>
              </a:spcBef>
              <a:spcAft>
                <a:spcPts val="0"/>
              </a:spcAft>
              <a:buClr>
                <a:srgbClr val="000000"/>
              </a:buClr>
              <a:buSzPts val="1400"/>
              <a:buFont typeface="Arial"/>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5.png"/><Relationship Id="rId13" Type="http://schemas.openxmlformats.org/officeDocument/2006/relationships/image" Target="../media/image4.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4.png"/><Relationship Id="rId9" Type="http://schemas.openxmlformats.org/officeDocument/2006/relationships/image" Target="../media/image10.png"/><Relationship Id="rId15" Type="http://schemas.openxmlformats.org/officeDocument/2006/relationships/image" Target="../media/image8.png"/><Relationship Id="rId14" Type="http://schemas.openxmlformats.org/officeDocument/2006/relationships/image" Target="../media/image9.png"/><Relationship Id="rId17" Type="http://schemas.openxmlformats.org/officeDocument/2006/relationships/image" Target="../media/image11.png"/><Relationship Id="rId16"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5.png"/><Relationship Id="rId18"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
          <p:cNvSpPr/>
          <p:nvPr/>
        </p:nvSpPr>
        <p:spPr>
          <a:xfrm>
            <a:off x="26517600" y="0"/>
            <a:ext cx="914400" cy="36576001"/>
          </a:xfrm>
          <a:prstGeom prst="rect">
            <a:avLst/>
          </a:prstGeom>
          <a:solidFill>
            <a:srgbClr val="351C75"/>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0" name="Google Shape;90;p1"/>
          <p:cNvSpPr/>
          <p:nvPr/>
        </p:nvSpPr>
        <p:spPr>
          <a:xfrm>
            <a:off x="1" y="0"/>
            <a:ext cx="914400" cy="36576001"/>
          </a:xfrm>
          <a:prstGeom prst="rect">
            <a:avLst/>
          </a:prstGeom>
          <a:solidFill>
            <a:srgbClr val="351C75"/>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1" name="Google Shape;91;p1"/>
          <p:cNvSpPr/>
          <p:nvPr/>
        </p:nvSpPr>
        <p:spPr>
          <a:xfrm>
            <a:off x="838200" y="5"/>
            <a:ext cx="25751100" cy="2538300"/>
          </a:xfrm>
          <a:prstGeom prst="rect">
            <a:avLst/>
          </a:prstGeom>
          <a:solidFill>
            <a:srgbClr val="351C75"/>
          </a:solidFill>
          <a:ln>
            <a:noFill/>
          </a:ln>
        </p:spPr>
        <p:txBody>
          <a:bodyPr anchorCtr="0" anchor="t" bIns="274300" lIns="91425" spcFirstLastPara="1" rIns="91425" wrap="square" tIns="274300">
            <a:noAutofit/>
          </a:bodyPr>
          <a:lstStyle/>
          <a:p>
            <a:pPr indent="0" lvl="0" marL="0" marR="0" rtl="0" algn="ctr">
              <a:lnSpc>
                <a:spcPct val="100000"/>
              </a:lnSpc>
              <a:spcBef>
                <a:spcPts val="0"/>
              </a:spcBef>
              <a:spcAft>
                <a:spcPts val="0"/>
              </a:spcAft>
              <a:buClr>
                <a:srgbClr val="000000"/>
              </a:buClr>
              <a:buSzPts val="5400"/>
              <a:buFont typeface="Arial"/>
              <a:buNone/>
            </a:pPr>
            <a:r>
              <a:rPr b="1" i="0" lang="en-US" sz="5500" u="none" cap="none" strike="noStrike">
                <a:solidFill>
                  <a:schemeClr val="lt1"/>
                </a:solidFill>
                <a:latin typeface="Arial"/>
                <a:ea typeface="Arial"/>
                <a:cs typeface="Arial"/>
                <a:sym typeface="Arial"/>
              </a:rPr>
              <a:t>Event Guest List Automation</a:t>
            </a:r>
            <a:endParaRPr b="1" i="0" sz="5500" u="none" cap="none" strike="noStrike">
              <a:solidFill>
                <a:schemeClr val="lt1"/>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lang="en-US" sz="3200">
                <a:solidFill>
                  <a:schemeClr val="lt1"/>
                </a:solidFill>
                <a:latin typeface="Calibri"/>
                <a:ea typeface="Calibri"/>
                <a:cs typeface="Calibri"/>
                <a:sym typeface="Calibri"/>
              </a:rPr>
              <a:t>Asees Sidhu, Leon Lin, Sunayna Ray, Jiyoon Hwang, Dharmendra Baruah, Pavankumar Prakash Kakkanavar, Suma Katabattuni, Sukanya Sravasti</a:t>
            </a:r>
            <a:endParaRPr b="0" baseline="30000" i="0" sz="3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Calibri"/>
                <a:ea typeface="Calibri"/>
                <a:cs typeface="Calibri"/>
                <a:sym typeface="Calibri"/>
              </a:rPr>
              <a:t>Dept. of Computer Science and Engineering, Texas A&amp;M University</a:t>
            </a:r>
            <a:endParaRPr b="1"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2" name="Google Shape;92;p1"/>
          <p:cNvSpPr/>
          <p:nvPr/>
        </p:nvSpPr>
        <p:spPr>
          <a:xfrm>
            <a:off x="0" y="12155"/>
            <a:ext cx="210766" cy="1167180"/>
          </a:xfrm>
          <a:prstGeom prst="rect">
            <a:avLst/>
          </a:prstGeom>
          <a:noFill/>
          <a:ln>
            <a:noFill/>
          </a:ln>
        </p:spPr>
        <p:txBody>
          <a:bodyPr anchorCtr="0" anchor="ctr" bIns="52150" lIns="104325" spcFirstLastPara="1" rIns="104325" wrap="square" tIns="52150">
            <a:spAutoFit/>
          </a:bodyPr>
          <a:lstStyle/>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chemeClr val="dk1"/>
              </a:solidFill>
              <a:latin typeface="Calibri"/>
              <a:ea typeface="Calibri"/>
              <a:cs typeface="Calibri"/>
              <a:sym typeface="Calibri"/>
            </a:endParaRPr>
          </a:p>
        </p:txBody>
      </p:sp>
      <p:sp>
        <p:nvSpPr>
          <p:cNvPr id="93" name="Google Shape;93;p1"/>
          <p:cNvSpPr/>
          <p:nvPr/>
        </p:nvSpPr>
        <p:spPr>
          <a:xfrm>
            <a:off x="1055050" y="21710575"/>
            <a:ext cx="10584600" cy="804600"/>
          </a:xfrm>
          <a:prstGeom prst="roundRect">
            <a:avLst>
              <a:gd fmla="val 16667" name="adj"/>
            </a:avLst>
          </a:prstGeom>
          <a:gradFill>
            <a:gsLst>
              <a:gs pos="0">
                <a:srgbClr val="4E29AA"/>
              </a:gs>
              <a:gs pos="100000">
                <a:srgbClr val="1E123D"/>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Event and RSVP Creation</a:t>
            </a:r>
            <a:endParaRPr b="0" i="0" sz="1400" u="none" cap="none" strike="noStrike">
              <a:solidFill>
                <a:srgbClr val="000000"/>
              </a:solidFill>
              <a:latin typeface="Arial"/>
              <a:ea typeface="Arial"/>
              <a:cs typeface="Arial"/>
              <a:sym typeface="Arial"/>
            </a:endParaRPr>
          </a:p>
        </p:txBody>
      </p:sp>
      <p:pic>
        <p:nvPicPr>
          <p:cNvPr descr="CSEN-logo-maroon.jpg" id="94" name="Google Shape;94;p1"/>
          <p:cNvPicPr preferRelativeResize="0"/>
          <p:nvPr/>
        </p:nvPicPr>
        <p:blipFill rotWithShape="1">
          <a:blip r:embed="rId3">
            <a:alphaModFix/>
          </a:blip>
          <a:srcRect b="0" l="0" r="0" t="0"/>
          <a:stretch/>
        </p:blipFill>
        <p:spPr>
          <a:xfrm>
            <a:off x="21888450" y="88588"/>
            <a:ext cx="5413375" cy="1014306"/>
          </a:xfrm>
          <a:prstGeom prst="rect">
            <a:avLst/>
          </a:prstGeom>
          <a:noFill/>
          <a:ln>
            <a:noFill/>
          </a:ln>
        </p:spPr>
      </p:pic>
      <p:sp>
        <p:nvSpPr>
          <p:cNvPr id="95" name="Google Shape;95;p1"/>
          <p:cNvSpPr/>
          <p:nvPr/>
        </p:nvSpPr>
        <p:spPr>
          <a:xfrm>
            <a:off x="1" y="35844481"/>
            <a:ext cx="27433200" cy="731400"/>
          </a:xfrm>
          <a:prstGeom prst="rect">
            <a:avLst/>
          </a:prstGeom>
          <a:solidFill>
            <a:srgbClr val="351C75"/>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6" name="Google Shape;96;p1"/>
          <p:cNvSpPr/>
          <p:nvPr/>
        </p:nvSpPr>
        <p:spPr>
          <a:xfrm>
            <a:off x="1109349" y="2700525"/>
            <a:ext cx="11104800" cy="804600"/>
          </a:xfrm>
          <a:prstGeom prst="roundRect">
            <a:avLst>
              <a:gd fmla="val 16667" name="adj"/>
            </a:avLst>
          </a:prstGeom>
          <a:gradFill>
            <a:gsLst>
              <a:gs pos="0">
                <a:srgbClr val="4E29AA"/>
              </a:gs>
              <a:gs pos="100000">
                <a:srgbClr val="1E123D"/>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Introduction </a:t>
            </a:r>
            <a:endParaRPr b="0" i="0" sz="1400" u="none" cap="none" strike="noStrike">
              <a:solidFill>
                <a:srgbClr val="000000"/>
              </a:solidFill>
              <a:latin typeface="Arial"/>
              <a:ea typeface="Arial"/>
              <a:cs typeface="Arial"/>
              <a:sym typeface="Arial"/>
            </a:endParaRPr>
          </a:p>
        </p:txBody>
      </p:sp>
      <p:sp>
        <p:nvSpPr>
          <p:cNvPr id="97" name="Google Shape;97;p1"/>
          <p:cNvSpPr txBox="1"/>
          <p:nvPr/>
        </p:nvSpPr>
        <p:spPr>
          <a:xfrm>
            <a:off x="1039475" y="3670550"/>
            <a:ext cx="11043900" cy="7002900"/>
          </a:xfrm>
          <a:prstGeom prst="rect">
            <a:avLst/>
          </a:prstGeom>
          <a:noFill/>
          <a:ln>
            <a:noFill/>
          </a:ln>
        </p:spPr>
        <p:txBody>
          <a:bodyPr anchorCtr="0" anchor="t" bIns="46700" lIns="93425" spcFirstLastPara="1" rIns="93425" wrap="square" tIns="46700">
            <a:noAutofit/>
          </a:bodyPr>
          <a:lstStyle/>
          <a:p>
            <a:pPr indent="-330200" lvl="0" marL="342900" marR="0" rtl="0" algn="just">
              <a:lnSpc>
                <a:spcPct val="100000"/>
              </a:lnSpc>
              <a:spcBef>
                <a:spcPts val="1500"/>
              </a:spcBef>
              <a:spcAft>
                <a:spcPts val="0"/>
              </a:spcAft>
              <a:buClr>
                <a:schemeClr val="dk1"/>
              </a:buClr>
              <a:buSzPts val="2600"/>
              <a:buFont typeface="Comic Sans MS"/>
              <a:buChar char="●"/>
            </a:pPr>
            <a:r>
              <a:rPr b="0" i="0" lang="en-US" sz="2600" u="none" cap="none" strike="noStrike">
                <a:solidFill>
                  <a:schemeClr val="dk1"/>
                </a:solidFill>
                <a:latin typeface="Comic Sans MS"/>
                <a:ea typeface="Comic Sans MS"/>
                <a:cs typeface="Comic Sans MS"/>
                <a:sym typeface="Comic Sans MS"/>
              </a:rPr>
              <a:t>Our Customer: FashionNXT, a globally recognized company focusing on merging fashion and technology.</a:t>
            </a:r>
            <a:endParaRPr b="0" i="0" sz="2600" u="none" cap="none" strike="noStrike">
              <a:solidFill>
                <a:schemeClr val="dk1"/>
              </a:solidFill>
              <a:latin typeface="Comic Sans MS"/>
              <a:ea typeface="Comic Sans MS"/>
              <a:cs typeface="Comic Sans MS"/>
              <a:sym typeface="Comic Sans MS"/>
            </a:endParaRPr>
          </a:p>
          <a:p>
            <a:pPr indent="-330200" lvl="0" marL="342900" marR="0" rtl="0" algn="just">
              <a:lnSpc>
                <a:spcPct val="100000"/>
              </a:lnSpc>
              <a:spcBef>
                <a:spcPts val="1500"/>
              </a:spcBef>
              <a:spcAft>
                <a:spcPts val="0"/>
              </a:spcAft>
              <a:buClr>
                <a:schemeClr val="dk1"/>
              </a:buClr>
              <a:buSzPts val="2600"/>
              <a:buFont typeface="Comic Sans MS"/>
              <a:buChar char="●"/>
            </a:pPr>
            <a:r>
              <a:rPr b="0" i="0" lang="en-US" sz="2600" u="none" cap="none" strike="noStrike">
                <a:solidFill>
                  <a:schemeClr val="dk1"/>
                </a:solidFill>
                <a:latin typeface="Comic Sans MS"/>
                <a:ea typeface="Comic Sans MS"/>
                <a:cs typeface="Comic Sans MS"/>
                <a:sym typeface="Comic Sans MS"/>
              </a:rPr>
              <a:t>Our Goal: </a:t>
            </a:r>
            <a:r>
              <a:rPr lang="en-US" sz="2600">
                <a:solidFill>
                  <a:schemeClr val="dk1"/>
                </a:solidFill>
                <a:latin typeface="Comic Sans MS"/>
                <a:ea typeface="Comic Sans MS"/>
                <a:cs typeface="Comic Sans MS"/>
                <a:sym typeface="Comic Sans MS"/>
              </a:rPr>
              <a:t>Manage box office sales and guests list using google spreadsheet, and edit</a:t>
            </a:r>
            <a:r>
              <a:rPr lang="en-US" sz="2600">
                <a:solidFill>
                  <a:schemeClr val="dk1"/>
                </a:solidFill>
                <a:latin typeface="Comic Sans MS"/>
                <a:ea typeface="Comic Sans MS"/>
                <a:cs typeface="Comic Sans MS"/>
                <a:sym typeface="Comic Sans MS"/>
              </a:rPr>
              <a:t>/</a:t>
            </a:r>
            <a:r>
              <a:rPr lang="en-US" sz="2600">
                <a:solidFill>
                  <a:schemeClr val="dk1"/>
                </a:solidFill>
                <a:latin typeface="Comic Sans MS"/>
                <a:ea typeface="Comic Sans MS"/>
                <a:cs typeface="Comic Sans MS"/>
                <a:sym typeface="Comic Sans MS"/>
              </a:rPr>
              <a:t>send RSVP/Referral email to customers.</a:t>
            </a:r>
            <a:endParaRPr sz="2600">
              <a:solidFill>
                <a:schemeClr val="dk1"/>
              </a:solidFill>
              <a:latin typeface="Comic Sans MS"/>
              <a:ea typeface="Comic Sans MS"/>
              <a:cs typeface="Comic Sans MS"/>
              <a:sym typeface="Comic Sans MS"/>
            </a:endParaRPr>
          </a:p>
          <a:p>
            <a:pPr indent="-330200" lvl="0" marL="342900" marR="0" rtl="0" algn="just">
              <a:lnSpc>
                <a:spcPct val="100000"/>
              </a:lnSpc>
              <a:spcBef>
                <a:spcPts val="1500"/>
              </a:spcBef>
              <a:spcAft>
                <a:spcPts val="0"/>
              </a:spcAft>
              <a:buClr>
                <a:schemeClr val="dk1"/>
              </a:buClr>
              <a:buSzPts val="2600"/>
              <a:buFont typeface="Comic Sans MS"/>
              <a:buChar char="●"/>
            </a:pPr>
            <a:r>
              <a:rPr b="0" i="0" lang="en-US" sz="2600" u="none" cap="none" strike="noStrike">
                <a:solidFill>
                  <a:schemeClr val="dk1"/>
                </a:solidFill>
                <a:latin typeface="Comic Sans MS"/>
                <a:ea typeface="Comic Sans MS"/>
                <a:cs typeface="Comic Sans MS"/>
                <a:sym typeface="Comic Sans MS"/>
              </a:rPr>
              <a:t>Our Team: </a:t>
            </a:r>
            <a:r>
              <a:rPr lang="en-US" sz="2600">
                <a:solidFill>
                  <a:schemeClr val="dk1"/>
                </a:solidFill>
                <a:latin typeface="Comic Sans MS"/>
                <a:ea typeface="Comic Sans MS"/>
                <a:cs typeface="Comic Sans MS"/>
                <a:sym typeface="Comic Sans MS"/>
              </a:rPr>
              <a:t>SoftwareSetSails</a:t>
            </a:r>
            <a:endParaRPr b="0" i="0" sz="2600" u="none" cap="none" strike="noStrike">
              <a:solidFill>
                <a:schemeClr val="dk1"/>
              </a:solidFill>
              <a:latin typeface="Comic Sans MS"/>
              <a:ea typeface="Comic Sans MS"/>
              <a:cs typeface="Comic Sans MS"/>
              <a:sym typeface="Comic Sans MS"/>
            </a:endParaRPr>
          </a:p>
          <a:p>
            <a:pPr indent="-330200" lvl="0" marL="342900" marR="0" rtl="0" algn="just">
              <a:lnSpc>
                <a:spcPct val="100000"/>
              </a:lnSpc>
              <a:spcBef>
                <a:spcPts val="1500"/>
              </a:spcBef>
              <a:spcAft>
                <a:spcPts val="0"/>
              </a:spcAft>
              <a:buClr>
                <a:schemeClr val="dk1"/>
              </a:buClr>
              <a:buSzPts val="2600"/>
              <a:buFont typeface="Comic Sans MS"/>
              <a:buChar char="●"/>
            </a:pPr>
            <a:r>
              <a:rPr b="0" i="0" lang="en-US" sz="2600" u="none" cap="none" strike="noStrike">
                <a:solidFill>
                  <a:schemeClr val="dk1"/>
                </a:solidFill>
                <a:latin typeface="Comic Sans MS"/>
                <a:ea typeface="Comic Sans MS"/>
                <a:cs typeface="Comic Sans MS"/>
                <a:sym typeface="Comic Sans MS"/>
              </a:rPr>
              <a:t>Our Distinguished Features: </a:t>
            </a:r>
            <a:endParaRPr b="0" i="0" sz="2600" u="none" cap="none" strike="noStrike">
              <a:solidFill>
                <a:schemeClr val="dk1"/>
              </a:solidFill>
              <a:latin typeface="Comic Sans MS"/>
              <a:ea typeface="Comic Sans MS"/>
              <a:cs typeface="Comic Sans MS"/>
              <a:sym typeface="Comic Sans MS"/>
            </a:endParaRPr>
          </a:p>
          <a:p>
            <a:pPr indent="0" lvl="0" marL="457200" marR="0" rtl="0" algn="just">
              <a:lnSpc>
                <a:spcPct val="100000"/>
              </a:lnSpc>
              <a:spcBef>
                <a:spcPts val="1500"/>
              </a:spcBef>
              <a:spcAft>
                <a:spcPts val="0"/>
              </a:spcAft>
              <a:buClr>
                <a:srgbClr val="000000"/>
              </a:buClr>
              <a:buSzPts val="2800"/>
              <a:buFont typeface="Arial"/>
              <a:buNone/>
            </a:pPr>
            <a:r>
              <a:rPr b="0" i="0" lang="en-US" sz="2600" u="none" cap="none" strike="noStrike">
                <a:solidFill>
                  <a:schemeClr val="dk1"/>
                </a:solidFill>
                <a:latin typeface="Comic Sans MS"/>
                <a:ea typeface="Comic Sans MS"/>
                <a:cs typeface="Comic Sans MS"/>
                <a:sym typeface="Comic Sans MS"/>
              </a:rPr>
              <a:t>(1) RSVP</a:t>
            </a:r>
            <a:r>
              <a:rPr lang="en-US" sz="2600">
                <a:solidFill>
                  <a:schemeClr val="dk1"/>
                </a:solidFill>
                <a:latin typeface="Comic Sans MS"/>
                <a:ea typeface="Comic Sans MS"/>
                <a:cs typeface="Comic Sans MS"/>
                <a:sym typeface="Comic Sans MS"/>
              </a:rPr>
              <a:t> Invitation Cards.</a:t>
            </a:r>
            <a:endParaRPr b="0" i="0" sz="2600" u="none" cap="none" strike="noStrike">
              <a:solidFill>
                <a:schemeClr val="dk1"/>
              </a:solidFill>
              <a:latin typeface="Comic Sans MS"/>
              <a:ea typeface="Comic Sans MS"/>
              <a:cs typeface="Comic Sans MS"/>
              <a:sym typeface="Comic Sans MS"/>
            </a:endParaRPr>
          </a:p>
          <a:p>
            <a:pPr indent="0" lvl="0" marL="457200" marR="0" rtl="0" algn="just">
              <a:lnSpc>
                <a:spcPct val="100000"/>
              </a:lnSpc>
              <a:spcBef>
                <a:spcPts val="1500"/>
              </a:spcBef>
              <a:spcAft>
                <a:spcPts val="0"/>
              </a:spcAft>
              <a:buClr>
                <a:srgbClr val="000000"/>
              </a:buClr>
              <a:buSzPts val="2800"/>
              <a:buFont typeface="Arial"/>
              <a:buNone/>
            </a:pPr>
            <a:r>
              <a:rPr b="0" i="0" lang="en-US" sz="2600" u="none" cap="none" strike="noStrike">
                <a:solidFill>
                  <a:schemeClr val="dk1"/>
                </a:solidFill>
                <a:latin typeface="Comic Sans MS"/>
                <a:ea typeface="Comic Sans MS"/>
                <a:cs typeface="Comic Sans MS"/>
                <a:sym typeface="Comic Sans MS"/>
              </a:rPr>
              <a:t>(2) Manage Guest Lists and Box Office Sales.</a:t>
            </a:r>
            <a:endParaRPr b="0" i="0" sz="2600" u="none" cap="none" strike="noStrike">
              <a:solidFill>
                <a:schemeClr val="dk1"/>
              </a:solidFill>
              <a:latin typeface="Comic Sans MS"/>
              <a:ea typeface="Comic Sans MS"/>
              <a:cs typeface="Comic Sans MS"/>
              <a:sym typeface="Comic Sans MS"/>
            </a:endParaRPr>
          </a:p>
          <a:p>
            <a:pPr indent="0" lvl="0" marL="457200" marR="0" rtl="0" algn="just">
              <a:lnSpc>
                <a:spcPct val="100000"/>
              </a:lnSpc>
              <a:spcBef>
                <a:spcPts val="1500"/>
              </a:spcBef>
              <a:spcAft>
                <a:spcPts val="0"/>
              </a:spcAft>
              <a:buClr>
                <a:srgbClr val="000000"/>
              </a:buClr>
              <a:buSzPts val="2800"/>
              <a:buFont typeface="Arial"/>
              <a:buNone/>
            </a:pPr>
            <a:r>
              <a:rPr lang="en-US" sz="2600">
                <a:solidFill>
                  <a:schemeClr val="dk1"/>
                </a:solidFill>
                <a:latin typeface="Comic Sans MS"/>
                <a:ea typeface="Comic Sans MS"/>
                <a:cs typeface="Comic Sans MS"/>
                <a:sym typeface="Comic Sans MS"/>
              </a:rPr>
              <a:t>(3) Edit Seating types.</a:t>
            </a:r>
            <a:endParaRPr sz="2600">
              <a:solidFill>
                <a:schemeClr val="dk1"/>
              </a:solidFill>
              <a:latin typeface="Comic Sans MS"/>
              <a:ea typeface="Comic Sans MS"/>
              <a:cs typeface="Comic Sans MS"/>
              <a:sym typeface="Comic Sans MS"/>
            </a:endParaRPr>
          </a:p>
          <a:p>
            <a:pPr indent="0" lvl="0" marL="457200" marR="0" rtl="0" algn="just">
              <a:lnSpc>
                <a:spcPct val="100000"/>
              </a:lnSpc>
              <a:spcBef>
                <a:spcPts val="1500"/>
              </a:spcBef>
              <a:spcAft>
                <a:spcPts val="0"/>
              </a:spcAft>
              <a:buClr>
                <a:srgbClr val="000000"/>
              </a:buClr>
              <a:buSzPts val="2800"/>
              <a:buFont typeface="Arial"/>
              <a:buNone/>
            </a:pPr>
            <a:r>
              <a:rPr b="0" i="0" lang="en-US" sz="2600" u="none" cap="none" strike="noStrike">
                <a:solidFill>
                  <a:schemeClr val="dk1"/>
                </a:solidFill>
                <a:latin typeface="Comic Sans MS"/>
                <a:ea typeface="Comic Sans MS"/>
                <a:cs typeface="Comic Sans MS"/>
                <a:sym typeface="Comic Sans MS"/>
              </a:rPr>
              <a:t>(</a:t>
            </a:r>
            <a:r>
              <a:rPr lang="en-US" sz="2600">
                <a:solidFill>
                  <a:schemeClr val="dk1"/>
                </a:solidFill>
                <a:latin typeface="Comic Sans MS"/>
                <a:ea typeface="Comic Sans MS"/>
                <a:cs typeface="Comic Sans MS"/>
                <a:sym typeface="Comic Sans MS"/>
              </a:rPr>
              <a:t>4</a:t>
            </a:r>
            <a:r>
              <a:rPr b="0" i="0" lang="en-US" sz="2600" u="none" cap="none" strike="noStrike">
                <a:solidFill>
                  <a:schemeClr val="dk1"/>
                </a:solidFill>
                <a:latin typeface="Comic Sans MS"/>
                <a:ea typeface="Comic Sans MS"/>
                <a:cs typeface="Comic Sans MS"/>
                <a:sym typeface="Comic Sans MS"/>
              </a:rPr>
              <a:t>) </a:t>
            </a:r>
            <a:r>
              <a:rPr lang="en-US" sz="2600">
                <a:solidFill>
                  <a:schemeClr val="dk1"/>
                </a:solidFill>
                <a:latin typeface="Comic Sans MS"/>
                <a:ea typeface="Comic Sans MS"/>
                <a:cs typeface="Comic Sans MS"/>
                <a:sym typeface="Comic Sans MS"/>
              </a:rPr>
              <a:t>Referral Rewards.</a:t>
            </a:r>
            <a:endParaRPr sz="2600">
              <a:solidFill>
                <a:schemeClr val="dk1"/>
              </a:solidFill>
              <a:latin typeface="Comic Sans MS"/>
              <a:ea typeface="Comic Sans MS"/>
              <a:cs typeface="Comic Sans MS"/>
              <a:sym typeface="Comic Sans MS"/>
            </a:endParaRPr>
          </a:p>
          <a:p>
            <a:pPr indent="-330200" lvl="0" marL="342900" marR="0" rtl="0" algn="just">
              <a:lnSpc>
                <a:spcPct val="100000"/>
              </a:lnSpc>
              <a:spcBef>
                <a:spcPts val="1500"/>
              </a:spcBef>
              <a:spcAft>
                <a:spcPts val="0"/>
              </a:spcAft>
              <a:buClr>
                <a:schemeClr val="dk1"/>
              </a:buClr>
              <a:buSzPts val="2600"/>
              <a:buFont typeface="Comic Sans MS"/>
              <a:buChar char="●"/>
            </a:pPr>
            <a:r>
              <a:rPr b="0" i="0" lang="en-US" sz="2600" u="none" cap="none" strike="noStrike">
                <a:solidFill>
                  <a:schemeClr val="dk1"/>
                </a:solidFill>
                <a:latin typeface="Comic Sans MS"/>
                <a:ea typeface="Comic Sans MS"/>
                <a:cs typeface="Comic Sans MS"/>
                <a:sym typeface="Comic Sans MS"/>
              </a:rPr>
              <a:t>Our Project: ‘Event Guest List Automation’ is a SaaS web application using Ruby on rails and deployed on Heroku and with Agile development</a:t>
            </a:r>
            <a:r>
              <a:rPr lang="en-US" sz="2600">
                <a:solidFill>
                  <a:schemeClr val="dk1"/>
                </a:solidFill>
                <a:latin typeface="Comic Sans MS"/>
                <a:ea typeface="Comic Sans MS"/>
                <a:cs typeface="Comic Sans MS"/>
                <a:sym typeface="Comic Sans MS"/>
              </a:rPr>
              <a:t>.</a:t>
            </a:r>
            <a:endParaRPr b="0" i="0" sz="2600" u="none" cap="none" strike="noStrike">
              <a:solidFill>
                <a:schemeClr val="dk1"/>
              </a:solidFill>
              <a:latin typeface="Comic Sans MS"/>
              <a:ea typeface="Comic Sans MS"/>
              <a:cs typeface="Comic Sans MS"/>
              <a:sym typeface="Comic Sans MS"/>
            </a:endParaRPr>
          </a:p>
          <a:p>
            <a:pPr indent="0" lvl="0" marL="0" marR="0" rtl="0" algn="just">
              <a:lnSpc>
                <a:spcPct val="100000"/>
              </a:lnSpc>
              <a:spcBef>
                <a:spcPts val="1500"/>
              </a:spcBef>
              <a:spcAft>
                <a:spcPts val="0"/>
              </a:spcAft>
              <a:buClr>
                <a:srgbClr val="000000"/>
              </a:buClr>
              <a:buSzPts val="2800"/>
              <a:buFont typeface="Arial"/>
              <a:buNone/>
            </a:pPr>
            <a:r>
              <a:t/>
            </a:r>
            <a:endParaRPr b="0" i="0" sz="2600" u="none" cap="none" strike="noStrike">
              <a:solidFill>
                <a:schemeClr val="dk1"/>
              </a:solidFill>
              <a:latin typeface="Comic Sans MS"/>
              <a:ea typeface="Comic Sans MS"/>
              <a:cs typeface="Comic Sans MS"/>
              <a:sym typeface="Comic Sans MS"/>
            </a:endParaRPr>
          </a:p>
          <a:p>
            <a:pPr indent="0" lvl="0" marL="0" marR="0" rtl="0" algn="just">
              <a:lnSpc>
                <a:spcPct val="100000"/>
              </a:lnSpc>
              <a:spcBef>
                <a:spcPts val="600"/>
              </a:spcBef>
              <a:spcAft>
                <a:spcPts val="0"/>
              </a:spcAft>
              <a:buClr>
                <a:srgbClr val="000000"/>
              </a:buClr>
              <a:buSzPts val="2800"/>
              <a:buFont typeface="Arial"/>
              <a:buNone/>
            </a:pPr>
            <a:r>
              <a:t/>
            </a:r>
            <a:endParaRPr b="0" i="0" sz="2600" u="none" cap="none" strike="noStrike">
              <a:solidFill>
                <a:schemeClr val="dk1"/>
              </a:solidFill>
              <a:latin typeface="Comic Sans MS"/>
              <a:ea typeface="Comic Sans MS"/>
              <a:cs typeface="Comic Sans MS"/>
              <a:sym typeface="Comic Sans MS"/>
            </a:endParaRPr>
          </a:p>
        </p:txBody>
      </p:sp>
      <p:sp>
        <p:nvSpPr>
          <p:cNvPr id="98" name="Google Shape;98;p1"/>
          <p:cNvSpPr/>
          <p:nvPr/>
        </p:nvSpPr>
        <p:spPr>
          <a:xfrm>
            <a:off x="1048725" y="10911925"/>
            <a:ext cx="11409600" cy="804600"/>
          </a:xfrm>
          <a:prstGeom prst="roundRect">
            <a:avLst>
              <a:gd fmla="val 16667" name="adj"/>
            </a:avLst>
          </a:prstGeom>
          <a:gradFill>
            <a:gsLst>
              <a:gs pos="0">
                <a:srgbClr val="4E29AA"/>
              </a:gs>
              <a:gs pos="100000">
                <a:srgbClr val="1E123D"/>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Admin Login/Signup Page and Dashboard</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12627625" y="10564550"/>
            <a:ext cx="13123500" cy="804600"/>
          </a:xfrm>
          <a:prstGeom prst="roundRect">
            <a:avLst>
              <a:gd fmla="val 16667" name="adj"/>
            </a:avLst>
          </a:prstGeom>
          <a:gradFill>
            <a:gsLst>
              <a:gs pos="0">
                <a:srgbClr val="4E29AA"/>
              </a:gs>
              <a:gs pos="100000">
                <a:srgbClr val="1E123D"/>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Edit Seating Types </a:t>
            </a:r>
            <a:endParaRPr b="0" i="0" sz="1400" u="none" cap="none" strike="noStrike">
              <a:solidFill>
                <a:srgbClr val="000000"/>
              </a:solidFill>
              <a:latin typeface="Arial"/>
              <a:ea typeface="Arial"/>
              <a:cs typeface="Arial"/>
              <a:sym typeface="Arial"/>
            </a:endParaRPr>
          </a:p>
        </p:txBody>
      </p:sp>
      <p:sp>
        <p:nvSpPr>
          <p:cNvPr id="100" name="Google Shape;100;p1"/>
          <p:cNvSpPr txBox="1"/>
          <p:nvPr/>
        </p:nvSpPr>
        <p:spPr>
          <a:xfrm>
            <a:off x="1328700" y="27957963"/>
            <a:ext cx="2254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lang="en-US" sz="2800">
                <a:latin typeface="Comic Sans MS"/>
                <a:ea typeface="Comic Sans MS"/>
                <a:cs typeface="Comic Sans MS"/>
                <a:sym typeface="Comic Sans MS"/>
              </a:rPr>
              <a:t>Can check the card contents preview.</a:t>
            </a:r>
            <a:endParaRPr b="0" i="0" sz="2800" u="none" cap="none" strike="noStrike">
              <a:solidFill>
                <a:srgbClr val="000000"/>
              </a:solidFill>
              <a:latin typeface="Comic Sans MS"/>
              <a:ea typeface="Comic Sans MS"/>
              <a:cs typeface="Comic Sans MS"/>
              <a:sym typeface="Comic Sans MS"/>
            </a:endParaRPr>
          </a:p>
        </p:txBody>
      </p:sp>
      <p:sp>
        <p:nvSpPr>
          <p:cNvPr id="101" name="Google Shape;101;p1"/>
          <p:cNvSpPr/>
          <p:nvPr/>
        </p:nvSpPr>
        <p:spPr>
          <a:xfrm>
            <a:off x="12575888" y="17528275"/>
            <a:ext cx="13557900" cy="804600"/>
          </a:xfrm>
          <a:prstGeom prst="roundRect">
            <a:avLst>
              <a:gd fmla="val 16667" name="adj"/>
            </a:avLst>
          </a:prstGeom>
          <a:gradFill>
            <a:gsLst>
              <a:gs pos="0">
                <a:srgbClr val="4E29AA"/>
              </a:gs>
              <a:gs pos="100000">
                <a:srgbClr val="1E123D"/>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Manage Guest Lists </a:t>
            </a:r>
            <a:r>
              <a:rPr b="1" lang="en-US" sz="3600">
                <a:solidFill>
                  <a:schemeClr val="lt1"/>
                </a:solidFill>
              </a:rPr>
              <a:t>and Box Office Sales</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12575900" y="31731100"/>
            <a:ext cx="13449300" cy="804600"/>
          </a:xfrm>
          <a:prstGeom prst="roundRect">
            <a:avLst>
              <a:gd fmla="val 16667" name="adj"/>
            </a:avLst>
          </a:prstGeom>
          <a:gradFill>
            <a:gsLst>
              <a:gs pos="0">
                <a:srgbClr val="4E29AA"/>
              </a:gs>
              <a:gs pos="100000">
                <a:srgbClr val="1E123D"/>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p:txBody>
      </p:sp>
      <p:sp>
        <p:nvSpPr>
          <p:cNvPr id="103" name="Google Shape;103;p1"/>
          <p:cNvSpPr txBox="1"/>
          <p:nvPr/>
        </p:nvSpPr>
        <p:spPr>
          <a:xfrm>
            <a:off x="12901700" y="32804838"/>
            <a:ext cx="131235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800"/>
              <a:buFont typeface="Arial"/>
              <a:buNone/>
            </a:pPr>
            <a:r>
              <a:rPr lang="en-US" sz="2800">
                <a:solidFill>
                  <a:schemeClr val="dk1"/>
                </a:solidFill>
                <a:latin typeface="Comic Sans MS"/>
                <a:ea typeface="Comic Sans MS"/>
                <a:cs typeface="Comic Sans MS"/>
                <a:sym typeface="Comic Sans MS"/>
              </a:rPr>
              <a:t>We have had a meaningful experience of developing an actual automation system. We improved RSVP and Managing Guests Lists features and added managing Seating types and Referral features in the previous team’s code using ruby on rails in the unified control portal. This project taught us working on agile software development and how to interact with real customers. </a:t>
            </a:r>
            <a:endParaRPr b="1" i="0" sz="2800" u="none" cap="none" strike="noStrike">
              <a:solidFill>
                <a:schemeClr val="dk1"/>
              </a:solidFill>
              <a:latin typeface="Comic Sans MS"/>
              <a:ea typeface="Comic Sans MS"/>
              <a:cs typeface="Comic Sans MS"/>
              <a:sym typeface="Comic Sans MS"/>
            </a:endParaRPr>
          </a:p>
        </p:txBody>
      </p:sp>
      <p:sp>
        <p:nvSpPr>
          <p:cNvPr id="104" name="Google Shape;104;p1"/>
          <p:cNvSpPr txBox="1"/>
          <p:nvPr/>
        </p:nvSpPr>
        <p:spPr>
          <a:xfrm>
            <a:off x="18776125" y="23833675"/>
            <a:ext cx="76161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3000">
                <a:latin typeface="Comic Sans MS"/>
                <a:ea typeface="Comic Sans MS"/>
                <a:cs typeface="Comic Sans MS"/>
                <a:sym typeface="Comic Sans MS"/>
              </a:rPr>
              <a:t>Admin can manage Guests </a:t>
            </a:r>
            <a:r>
              <a:rPr b="0" i="0" lang="en-US" sz="3000" u="none" cap="none" strike="noStrike">
                <a:solidFill>
                  <a:srgbClr val="000000"/>
                </a:solidFill>
                <a:latin typeface="Comic Sans MS"/>
                <a:ea typeface="Comic Sans MS"/>
                <a:cs typeface="Comic Sans MS"/>
                <a:sym typeface="Comic Sans MS"/>
              </a:rPr>
              <a:t>and VIP guest response form.</a:t>
            </a:r>
            <a:endParaRPr b="0" i="0" sz="3000" u="none" cap="none" strike="noStrike">
              <a:solidFill>
                <a:srgbClr val="000000"/>
              </a:solidFill>
              <a:latin typeface="Comic Sans MS"/>
              <a:ea typeface="Comic Sans MS"/>
              <a:cs typeface="Comic Sans MS"/>
              <a:sym typeface="Comic Sans MS"/>
            </a:endParaRPr>
          </a:p>
        </p:txBody>
      </p:sp>
      <p:pic>
        <p:nvPicPr>
          <p:cNvPr id="105" name="Google Shape;105;p1"/>
          <p:cNvPicPr preferRelativeResize="0"/>
          <p:nvPr/>
        </p:nvPicPr>
        <p:blipFill>
          <a:blip r:embed="rId4">
            <a:alphaModFix/>
          </a:blip>
          <a:stretch>
            <a:fillRect/>
          </a:stretch>
        </p:blipFill>
        <p:spPr>
          <a:xfrm>
            <a:off x="18776113" y="18770226"/>
            <a:ext cx="7683925" cy="4819018"/>
          </a:xfrm>
          <a:prstGeom prst="rect">
            <a:avLst/>
          </a:prstGeom>
          <a:noFill/>
          <a:ln>
            <a:noFill/>
          </a:ln>
        </p:spPr>
      </p:pic>
      <p:pic>
        <p:nvPicPr>
          <p:cNvPr id="106" name="Google Shape;106;p1"/>
          <p:cNvPicPr preferRelativeResize="0"/>
          <p:nvPr/>
        </p:nvPicPr>
        <p:blipFill>
          <a:blip r:embed="rId5">
            <a:alphaModFix/>
          </a:blip>
          <a:stretch>
            <a:fillRect/>
          </a:stretch>
        </p:blipFill>
        <p:spPr>
          <a:xfrm>
            <a:off x="12575900" y="18739500"/>
            <a:ext cx="6088350" cy="6244975"/>
          </a:xfrm>
          <a:prstGeom prst="rect">
            <a:avLst/>
          </a:prstGeom>
          <a:noFill/>
          <a:ln>
            <a:noFill/>
          </a:ln>
        </p:spPr>
      </p:pic>
      <p:pic>
        <p:nvPicPr>
          <p:cNvPr id="107" name="Google Shape;107;p1"/>
          <p:cNvPicPr preferRelativeResize="0"/>
          <p:nvPr/>
        </p:nvPicPr>
        <p:blipFill>
          <a:blip r:embed="rId6">
            <a:alphaModFix/>
          </a:blip>
          <a:stretch>
            <a:fillRect/>
          </a:stretch>
        </p:blipFill>
        <p:spPr>
          <a:xfrm>
            <a:off x="1159389" y="31350097"/>
            <a:ext cx="8023800" cy="4011900"/>
          </a:xfrm>
          <a:prstGeom prst="rect">
            <a:avLst/>
          </a:prstGeom>
          <a:noFill/>
          <a:ln>
            <a:noFill/>
          </a:ln>
        </p:spPr>
      </p:pic>
      <p:sp>
        <p:nvSpPr>
          <p:cNvPr id="108" name="Google Shape;108;p1"/>
          <p:cNvSpPr txBox="1"/>
          <p:nvPr/>
        </p:nvSpPr>
        <p:spPr>
          <a:xfrm>
            <a:off x="8821750" y="23453738"/>
            <a:ext cx="2722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omic Sans MS"/>
                <a:ea typeface="Comic Sans MS"/>
                <a:cs typeface="Comic Sans MS"/>
                <a:sym typeface="Comic Sans MS"/>
              </a:rPr>
              <a:t>Can create customized invitation card by inserting image.</a:t>
            </a:r>
            <a:endParaRPr/>
          </a:p>
        </p:txBody>
      </p:sp>
      <p:sp>
        <p:nvSpPr>
          <p:cNvPr id="109" name="Google Shape;109;p1"/>
          <p:cNvSpPr txBox="1"/>
          <p:nvPr/>
        </p:nvSpPr>
        <p:spPr>
          <a:xfrm>
            <a:off x="9055900" y="32554125"/>
            <a:ext cx="2254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lang="en-US" sz="2800">
                <a:latin typeface="Comic Sans MS"/>
                <a:ea typeface="Comic Sans MS"/>
                <a:cs typeface="Comic Sans MS"/>
                <a:sym typeface="Comic Sans MS"/>
              </a:rPr>
              <a:t>Customers can receive invitation email.</a:t>
            </a:r>
            <a:endParaRPr b="0" i="0" sz="2800" u="none" cap="none" strike="noStrike">
              <a:solidFill>
                <a:srgbClr val="000000"/>
              </a:solidFill>
              <a:latin typeface="Comic Sans MS"/>
              <a:ea typeface="Comic Sans MS"/>
              <a:cs typeface="Comic Sans MS"/>
              <a:sym typeface="Comic Sans MS"/>
            </a:endParaRPr>
          </a:p>
        </p:txBody>
      </p:sp>
      <p:sp>
        <p:nvSpPr>
          <p:cNvPr id="110" name="Google Shape;110;p1"/>
          <p:cNvSpPr/>
          <p:nvPr/>
        </p:nvSpPr>
        <p:spPr>
          <a:xfrm>
            <a:off x="12521588" y="25448475"/>
            <a:ext cx="13557900" cy="804600"/>
          </a:xfrm>
          <a:prstGeom prst="roundRect">
            <a:avLst>
              <a:gd fmla="val 16667" name="adj"/>
            </a:avLst>
          </a:prstGeom>
          <a:gradFill>
            <a:gsLst>
              <a:gs pos="0">
                <a:srgbClr val="4E29AA"/>
              </a:gs>
              <a:gs pos="100000">
                <a:srgbClr val="1E123D"/>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Referral Rewards</a:t>
            </a:r>
            <a:endParaRPr b="0" i="0" sz="1400" u="none" cap="none" strike="noStrike">
              <a:solidFill>
                <a:srgbClr val="000000"/>
              </a:solidFill>
              <a:latin typeface="Arial"/>
              <a:ea typeface="Arial"/>
              <a:cs typeface="Arial"/>
              <a:sym typeface="Arial"/>
            </a:endParaRPr>
          </a:p>
        </p:txBody>
      </p:sp>
      <p:pic>
        <p:nvPicPr>
          <p:cNvPr id="111" name="Google Shape;111;p1"/>
          <p:cNvPicPr preferRelativeResize="0"/>
          <p:nvPr/>
        </p:nvPicPr>
        <p:blipFill rotWithShape="1">
          <a:blip r:embed="rId7">
            <a:alphaModFix/>
          </a:blip>
          <a:srcRect b="0" l="0" r="0" t="0"/>
          <a:stretch/>
        </p:blipFill>
        <p:spPr>
          <a:xfrm>
            <a:off x="13089450" y="26512700"/>
            <a:ext cx="8023799" cy="4958787"/>
          </a:xfrm>
          <a:prstGeom prst="rect">
            <a:avLst/>
          </a:prstGeom>
          <a:noFill/>
          <a:ln>
            <a:noFill/>
          </a:ln>
        </p:spPr>
      </p:pic>
      <p:pic>
        <p:nvPicPr>
          <p:cNvPr id="112" name="Google Shape;112;p1"/>
          <p:cNvPicPr preferRelativeResize="0"/>
          <p:nvPr/>
        </p:nvPicPr>
        <p:blipFill>
          <a:blip r:embed="rId8">
            <a:alphaModFix/>
          </a:blip>
          <a:stretch>
            <a:fillRect/>
          </a:stretch>
        </p:blipFill>
        <p:spPr>
          <a:xfrm>
            <a:off x="4615749" y="12069325"/>
            <a:ext cx="3890376" cy="4274650"/>
          </a:xfrm>
          <a:prstGeom prst="rect">
            <a:avLst/>
          </a:prstGeom>
          <a:noFill/>
          <a:ln>
            <a:noFill/>
          </a:ln>
        </p:spPr>
      </p:pic>
      <p:sp>
        <p:nvSpPr>
          <p:cNvPr id="113" name="Google Shape;113;p1"/>
          <p:cNvSpPr txBox="1"/>
          <p:nvPr/>
        </p:nvSpPr>
        <p:spPr>
          <a:xfrm>
            <a:off x="1112050" y="16467300"/>
            <a:ext cx="1140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omic Sans MS"/>
                <a:ea typeface="Comic Sans MS"/>
                <a:cs typeface="Comic Sans MS"/>
                <a:sym typeface="Comic Sans MS"/>
              </a:rPr>
              <a:t>Admin can</a:t>
            </a:r>
            <a:r>
              <a:rPr lang="en-US" sz="2800">
                <a:solidFill>
                  <a:schemeClr val="dk1"/>
                </a:solidFill>
                <a:latin typeface="Comic Sans MS"/>
                <a:ea typeface="Comic Sans MS"/>
                <a:cs typeface="Comic Sans MS"/>
                <a:sym typeface="Comic Sans MS"/>
              </a:rPr>
              <a:t> Sign up or Login to access Dashboard and can edit users.</a:t>
            </a:r>
            <a:endParaRPr sz="2800">
              <a:solidFill>
                <a:schemeClr val="dk1"/>
              </a:solidFill>
              <a:latin typeface="Comic Sans MS"/>
              <a:ea typeface="Comic Sans MS"/>
              <a:cs typeface="Comic Sans MS"/>
              <a:sym typeface="Comic Sans MS"/>
            </a:endParaRPr>
          </a:p>
        </p:txBody>
      </p:sp>
      <p:sp>
        <p:nvSpPr>
          <p:cNvPr id="114" name="Google Shape;114;p1"/>
          <p:cNvSpPr txBox="1"/>
          <p:nvPr/>
        </p:nvSpPr>
        <p:spPr>
          <a:xfrm>
            <a:off x="21435700" y="27976138"/>
            <a:ext cx="43896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3000">
                <a:solidFill>
                  <a:schemeClr val="dk1"/>
                </a:solidFill>
                <a:latin typeface="Comic Sans MS"/>
                <a:ea typeface="Comic Sans MS"/>
                <a:cs typeface="Comic Sans MS"/>
                <a:sym typeface="Comic Sans MS"/>
              </a:rPr>
              <a:t>Admin can write custom referral reward email template for guests</a:t>
            </a:r>
            <a:endParaRPr b="0" i="0" sz="3000" u="none" cap="none" strike="noStrike">
              <a:solidFill>
                <a:srgbClr val="FF0000"/>
              </a:solidFill>
              <a:latin typeface="Comic Sans MS"/>
              <a:ea typeface="Comic Sans MS"/>
              <a:cs typeface="Comic Sans MS"/>
              <a:sym typeface="Comic Sans MS"/>
            </a:endParaRPr>
          </a:p>
        </p:txBody>
      </p:sp>
      <p:pic>
        <p:nvPicPr>
          <p:cNvPr id="115" name="Google Shape;115;p1"/>
          <p:cNvPicPr preferRelativeResize="0"/>
          <p:nvPr/>
        </p:nvPicPr>
        <p:blipFill>
          <a:blip r:embed="rId9">
            <a:alphaModFix/>
          </a:blip>
          <a:stretch>
            <a:fillRect/>
          </a:stretch>
        </p:blipFill>
        <p:spPr>
          <a:xfrm>
            <a:off x="8560181" y="12043050"/>
            <a:ext cx="3820845" cy="4274651"/>
          </a:xfrm>
          <a:prstGeom prst="rect">
            <a:avLst/>
          </a:prstGeom>
          <a:noFill/>
          <a:ln>
            <a:noFill/>
          </a:ln>
        </p:spPr>
      </p:pic>
      <p:pic>
        <p:nvPicPr>
          <p:cNvPr id="116" name="Google Shape;116;p1"/>
          <p:cNvPicPr preferRelativeResize="0"/>
          <p:nvPr/>
        </p:nvPicPr>
        <p:blipFill>
          <a:blip r:embed="rId10">
            <a:alphaModFix/>
          </a:blip>
          <a:stretch>
            <a:fillRect/>
          </a:stretch>
        </p:blipFill>
        <p:spPr>
          <a:xfrm>
            <a:off x="15401100" y="11529748"/>
            <a:ext cx="5553900" cy="2538301"/>
          </a:xfrm>
          <a:prstGeom prst="rect">
            <a:avLst/>
          </a:prstGeom>
          <a:noFill/>
          <a:ln>
            <a:noFill/>
          </a:ln>
        </p:spPr>
      </p:pic>
      <p:pic>
        <p:nvPicPr>
          <p:cNvPr id="117" name="Google Shape;117;p1"/>
          <p:cNvPicPr preferRelativeResize="0"/>
          <p:nvPr/>
        </p:nvPicPr>
        <p:blipFill>
          <a:blip r:embed="rId11">
            <a:alphaModFix/>
          </a:blip>
          <a:stretch>
            <a:fillRect/>
          </a:stretch>
        </p:blipFill>
        <p:spPr>
          <a:xfrm>
            <a:off x="13427087" y="14228925"/>
            <a:ext cx="4116998" cy="3139014"/>
          </a:xfrm>
          <a:prstGeom prst="rect">
            <a:avLst/>
          </a:prstGeom>
          <a:noFill/>
          <a:ln>
            <a:noFill/>
          </a:ln>
        </p:spPr>
      </p:pic>
      <p:pic>
        <p:nvPicPr>
          <p:cNvPr id="118" name="Google Shape;118;p1"/>
          <p:cNvPicPr preferRelativeResize="0"/>
          <p:nvPr/>
        </p:nvPicPr>
        <p:blipFill>
          <a:blip r:embed="rId12">
            <a:alphaModFix/>
          </a:blip>
          <a:stretch>
            <a:fillRect/>
          </a:stretch>
        </p:blipFill>
        <p:spPr>
          <a:xfrm>
            <a:off x="21435688" y="11529786"/>
            <a:ext cx="3923523" cy="2538300"/>
          </a:xfrm>
          <a:prstGeom prst="rect">
            <a:avLst/>
          </a:prstGeom>
          <a:noFill/>
          <a:ln>
            <a:noFill/>
          </a:ln>
        </p:spPr>
      </p:pic>
      <p:pic>
        <p:nvPicPr>
          <p:cNvPr id="119" name="Google Shape;119;p1"/>
          <p:cNvPicPr preferRelativeResize="0"/>
          <p:nvPr/>
        </p:nvPicPr>
        <p:blipFill>
          <a:blip r:embed="rId13">
            <a:alphaModFix/>
          </a:blip>
          <a:stretch>
            <a:fillRect/>
          </a:stretch>
        </p:blipFill>
        <p:spPr>
          <a:xfrm>
            <a:off x="19836038" y="14091351"/>
            <a:ext cx="4389601" cy="3414162"/>
          </a:xfrm>
          <a:prstGeom prst="rect">
            <a:avLst/>
          </a:prstGeom>
          <a:noFill/>
          <a:ln>
            <a:noFill/>
          </a:ln>
        </p:spPr>
      </p:pic>
      <p:sp>
        <p:nvSpPr>
          <p:cNvPr id="120" name="Google Shape;120;p1"/>
          <p:cNvSpPr txBox="1"/>
          <p:nvPr/>
        </p:nvSpPr>
        <p:spPr>
          <a:xfrm>
            <a:off x="12630139" y="11797400"/>
            <a:ext cx="30387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3000">
                <a:latin typeface="Comic Sans MS"/>
                <a:ea typeface="Comic Sans MS"/>
                <a:cs typeface="Comic Sans MS"/>
                <a:sym typeface="Comic Sans MS"/>
              </a:rPr>
              <a:t>Admin can create new seating type.</a:t>
            </a:r>
            <a:endParaRPr b="0" i="0" sz="3000" u="none" cap="none" strike="noStrike">
              <a:solidFill>
                <a:srgbClr val="000000"/>
              </a:solidFill>
              <a:latin typeface="Comic Sans MS"/>
              <a:ea typeface="Comic Sans MS"/>
              <a:cs typeface="Comic Sans MS"/>
              <a:sym typeface="Comic Sans MS"/>
            </a:endParaRPr>
          </a:p>
        </p:txBody>
      </p:sp>
      <p:sp>
        <p:nvSpPr>
          <p:cNvPr id="121" name="Google Shape;121;p1"/>
          <p:cNvSpPr txBox="1"/>
          <p:nvPr/>
        </p:nvSpPr>
        <p:spPr>
          <a:xfrm>
            <a:off x="18074551" y="15865038"/>
            <a:ext cx="3038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3000">
                <a:latin typeface="Comic Sans MS"/>
                <a:ea typeface="Comic Sans MS"/>
                <a:cs typeface="Comic Sans MS"/>
                <a:sym typeface="Comic Sans MS"/>
              </a:rPr>
              <a:t>Admin can edit seating types.</a:t>
            </a:r>
            <a:endParaRPr b="0" i="0" sz="3000" u="none" cap="none" strike="noStrike">
              <a:solidFill>
                <a:srgbClr val="000000"/>
              </a:solidFill>
              <a:latin typeface="Comic Sans MS"/>
              <a:ea typeface="Comic Sans MS"/>
              <a:cs typeface="Comic Sans MS"/>
              <a:sym typeface="Comic Sans MS"/>
            </a:endParaRPr>
          </a:p>
        </p:txBody>
      </p:sp>
      <p:pic>
        <p:nvPicPr>
          <p:cNvPr id="122" name="Google Shape;122;p1"/>
          <p:cNvPicPr preferRelativeResize="0"/>
          <p:nvPr/>
        </p:nvPicPr>
        <p:blipFill>
          <a:blip r:embed="rId14">
            <a:alphaModFix/>
          </a:blip>
          <a:stretch>
            <a:fillRect/>
          </a:stretch>
        </p:blipFill>
        <p:spPr>
          <a:xfrm>
            <a:off x="957267" y="12069336"/>
            <a:ext cx="3619075" cy="4274631"/>
          </a:xfrm>
          <a:prstGeom prst="rect">
            <a:avLst/>
          </a:prstGeom>
          <a:noFill/>
          <a:ln>
            <a:noFill/>
          </a:ln>
        </p:spPr>
      </p:pic>
      <p:pic>
        <p:nvPicPr>
          <p:cNvPr id="123" name="Google Shape;123;p1"/>
          <p:cNvPicPr preferRelativeResize="0"/>
          <p:nvPr/>
        </p:nvPicPr>
        <p:blipFill>
          <a:blip r:embed="rId15">
            <a:alphaModFix/>
          </a:blip>
          <a:stretch>
            <a:fillRect/>
          </a:stretch>
        </p:blipFill>
        <p:spPr>
          <a:xfrm>
            <a:off x="1207450" y="17082888"/>
            <a:ext cx="10432200" cy="3280441"/>
          </a:xfrm>
          <a:prstGeom prst="rect">
            <a:avLst/>
          </a:prstGeom>
          <a:noFill/>
          <a:ln>
            <a:noFill/>
          </a:ln>
        </p:spPr>
      </p:pic>
      <p:pic>
        <p:nvPicPr>
          <p:cNvPr id="124" name="Google Shape;124;p1"/>
          <p:cNvPicPr preferRelativeResize="0"/>
          <p:nvPr/>
        </p:nvPicPr>
        <p:blipFill>
          <a:blip r:embed="rId16">
            <a:alphaModFix/>
          </a:blip>
          <a:stretch>
            <a:fillRect/>
          </a:stretch>
        </p:blipFill>
        <p:spPr>
          <a:xfrm>
            <a:off x="14305050" y="3405022"/>
            <a:ext cx="10109827" cy="7099252"/>
          </a:xfrm>
          <a:prstGeom prst="rect">
            <a:avLst/>
          </a:prstGeom>
          <a:noFill/>
          <a:ln>
            <a:noFill/>
          </a:ln>
        </p:spPr>
      </p:pic>
      <p:sp>
        <p:nvSpPr>
          <p:cNvPr id="125" name="Google Shape;125;p1"/>
          <p:cNvSpPr txBox="1"/>
          <p:nvPr/>
        </p:nvSpPr>
        <p:spPr>
          <a:xfrm>
            <a:off x="1207450" y="20652950"/>
            <a:ext cx="89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omic Sans MS"/>
                <a:ea typeface="Comic Sans MS"/>
                <a:cs typeface="Comic Sans MS"/>
                <a:sym typeface="Comic Sans MS"/>
              </a:rPr>
              <a:t>Admin can create new events on Dashboard. </a:t>
            </a:r>
            <a:endParaRPr/>
          </a:p>
        </p:txBody>
      </p:sp>
      <p:sp>
        <p:nvSpPr>
          <p:cNvPr id="126" name="Google Shape;126;p1"/>
          <p:cNvSpPr/>
          <p:nvPr/>
        </p:nvSpPr>
        <p:spPr>
          <a:xfrm>
            <a:off x="12630150" y="2700525"/>
            <a:ext cx="13123500" cy="731400"/>
          </a:xfrm>
          <a:prstGeom prst="roundRect">
            <a:avLst>
              <a:gd fmla="val 16667" name="adj"/>
            </a:avLst>
          </a:prstGeom>
          <a:gradFill>
            <a:gsLst>
              <a:gs pos="0">
                <a:srgbClr val="4E29AA"/>
              </a:gs>
              <a:gs pos="100000">
                <a:srgbClr val="1E123D"/>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Working Flow Diagram</a:t>
            </a:r>
            <a:endParaRPr b="0" i="0" sz="1400" u="none" cap="none" strike="noStrike">
              <a:solidFill>
                <a:srgbClr val="000000"/>
              </a:solidFill>
              <a:latin typeface="Arial"/>
              <a:ea typeface="Arial"/>
              <a:cs typeface="Arial"/>
              <a:sym typeface="Arial"/>
            </a:endParaRPr>
          </a:p>
        </p:txBody>
      </p:sp>
      <p:pic>
        <p:nvPicPr>
          <p:cNvPr id="127" name="Google Shape;127;p1"/>
          <p:cNvPicPr preferRelativeResize="0"/>
          <p:nvPr/>
        </p:nvPicPr>
        <p:blipFill>
          <a:blip r:embed="rId17">
            <a:alphaModFix/>
          </a:blip>
          <a:stretch>
            <a:fillRect/>
          </a:stretch>
        </p:blipFill>
        <p:spPr>
          <a:xfrm>
            <a:off x="1611125" y="22818362"/>
            <a:ext cx="6671427" cy="3589790"/>
          </a:xfrm>
          <a:prstGeom prst="rect">
            <a:avLst/>
          </a:prstGeom>
          <a:noFill/>
          <a:ln>
            <a:noFill/>
          </a:ln>
        </p:spPr>
      </p:pic>
      <p:pic>
        <p:nvPicPr>
          <p:cNvPr id="128" name="Google Shape;128;p1"/>
          <p:cNvPicPr preferRelativeResize="0"/>
          <p:nvPr/>
        </p:nvPicPr>
        <p:blipFill>
          <a:blip r:embed="rId18">
            <a:alphaModFix/>
          </a:blip>
          <a:stretch>
            <a:fillRect/>
          </a:stretch>
        </p:blipFill>
        <p:spPr>
          <a:xfrm>
            <a:off x="3397825" y="26772775"/>
            <a:ext cx="6838049" cy="445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Teng (Tengteng) Zhang</dc:creator>
</cp:coreProperties>
</file>